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96" r:id="rId4"/>
    <p:sldMasterId id="2147483704" r:id="rId5"/>
  </p:sldMasterIdLst>
  <p:notesMasterIdLst>
    <p:notesMasterId r:id="rId40"/>
  </p:notesMasterIdLst>
  <p:sldIdLst>
    <p:sldId id="870" r:id="rId6"/>
    <p:sldId id="1195" r:id="rId7"/>
    <p:sldId id="1225" r:id="rId8"/>
    <p:sldId id="1226" r:id="rId9"/>
    <p:sldId id="1215" r:id="rId10"/>
    <p:sldId id="1207" r:id="rId11"/>
    <p:sldId id="1208" r:id="rId12"/>
    <p:sldId id="1227" r:id="rId13"/>
    <p:sldId id="1228" r:id="rId14"/>
    <p:sldId id="1229" r:id="rId15"/>
    <p:sldId id="1230" r:id="rId16"/>
    <p:sldId id="1231" r:id="rId17"/>
    <p:sldId id="1232" r:id="rId18"/>
    <p:sldId id="1233" r:id="rId19"/>
    <p:sldId id="1234" r:id="rId20"/>
    <p:sldId id="1235" r:id="rId21"/>
    <p:sldId id="1236" r:id="rId22"/>
    <p:sldId id="1209" r:id="rId23"/>
    <p:sldId id="1212" r:id="rId24"/>
    <p:sldId id="1213" r:id="rId25"/>
    <p:sldId id="1237" r:id="rId26"/>
    <p:sldId id="1238" r:id="rId27"/>
    <p:sldId id="1239" r:id="rId28"/>
    <p:sldId id="1214" r:id="rId29"/>
    <p:sldId id="1211" r:id="rId30"/>
    <p:sldId id="1210" r:id="rId31"/>
    <p:sldId id="1223" r:id="rId32"/>
    <p:sldId id="1216" r:id="rId33"/>
    <p:sldId id="1217" r:id="rId34"/>
    <p:sldId id="1221" r:id="rId35"/>
    <p:sldId id="1222" r:id="rId36"/>
    <p:sldId id="1220" r:id="rId37"/>
    <p:sldId id="1219" r:id="rId38"/>
    <p:sldId id="1193" r:id="rId39"/>
  </p:sldIdLst>
  <p:sldSz cx="12192000" cy="6858000"/>
  <p:notesSz cx="7099300" cy="10234613"/>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247DEF23-3854-446C-BEF1-724099E2B01D}">
          <p14:sldIdLst>
            <p14:sldId id="870"/>
            <p14:sldId id="1195"/>
            <p14:sldId id="1225"/>
            <p14:sldId id="1226"/>
            <p14:sldId id="1215"/>
            <p14:sldId id="1207"/>
            <p14:sldId id="1208"/>
            <p14:sldId id="1227"/>
            <p14:sldId id="1228"/>
            <p14:sldId id="1229"/>
            <p14:sldId id="1230"/>
            <p14:sldId id="1231"/>
            <p14:sldId id="1232"/>
            <p14:sldId id="1233"/>
            <p14:sldId id="1234"/>
            <p14:sldId id="1235"/>
            <p14:sldId id="1236"/>
            <p14:sldId id="1209"/>
            <p14:sldId id="1212"/>
            <p14:sldId id="1213"/>
            <p14:sldId id="1237"/>
            <p14:sldId id="1238"/>
            <p14:sldId id="1239"/>
            <p14:sldId id="1214"/>
            <p14:sldId id="1211"/>
            <p14:sldId id="1210"/>
            <p14:sldId id="1223"/>
            <p14:sldId id="1216"/>
            <p14:sldId id="1217"/>
            <p14:sldId id="1221"/>
            <p14:sldId id="1222"/>
            <p14:sldId id="1220"/>
            <p14:sldId id="1219"/>
            <p14:sldId id="1193"/>
          </p14:sldIdLst>
        </p14:section>
      </p14:sectionLst>
    </p:ext>
    <p:ext uri="{EFAFB233-063F-42B5-8137-9DF3F51BA10A}">
      <p15:sldGuideLst xmlns:p15="http://schemas.microsoft.com/office/powerpoint/2012/main">
        <p15:guide id="1" orient="horz" pos="210" userDrawn="1">
          <p15:clr>
            <a:srgbClr val="A4A3A4"/>
          </p15:clr>
        </p15:guide>
        <p15:guide id="2" orient="horz" pos="4320" userDrawn="1">
          <p15:clr>
            <a:srgbClr val="A4A3A4"/>
          </p15:clr>
        </p15:guide>
        <p15:guide id="3" pos="14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A18620E-D3FF-568C-BC90-6C92C935393C}" name="Òscar Mones" initials="ÒM" userId="Òscar Mones" providerId="None"/>
  <p188:author id="{4A15B575-B268-FEC9-93F1-F366D66B0AA3}" name="Prasis Poudel" initials="PP" userId="S::prasis@nce.edu.np::947035c3-ce85-4baf-b192-071becaebb16" providerId="AD"/>
  <p188:author id="{D8EF7FBD-ADA5-E02E-3499-5350C755E3CD}" name="Muhammad Imran" initials="MI" userId="S::mimran@integration.org::1c32cb22-e383-4c45-b0c8-4d1090e76acb" providerId="AD"/>
  <p188:author id="{299D25C1-4516-450C-B740-B464F6F56720}" name="Lawrence Edeke" initials="LE" userId="Lawrence Edeke" providerId="None"/>
  <p188:author id="{6BDC2FC8-7BD3-9E66-7BDF-1FA795463573}" name="Muhammad Imran" initials="MI" userId="Muhammad Imran" providerId="None"/>
  <p188:author id="{DBDBA0C8-4B9D-D1B4-FD30-99F260F37265}" name="Sadiksha Neupane" initials="sn" userId="4635d6160ee24100" providerId="Windows Live"/>
  <p188:author id="{F034D3D6-ED3F-F5FF-635C-2FA526B8BF37}" name="Philip Ifeanyi Egboka" initials="PIE" userId="S::pegboka@integration.org::a5818edc-8d3e-4693-9834-839755647eb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nna Bojarska" initials="AB" lastIdx="13" clrIdx="0">
    <p:extLst>
      <p:ext uri="{19B8F6BF-5375-455C-9EA6-DF929625EA0E}">
        <p15:presenceInfo xmlns:p15="http://schemas.microsoft.com/office/powerpoint/2012/main" userId="S::abojarska@integration.org::0b1557ff-2176-45b6-9186-9c7724284014" providerId="AD"/>
      </p:ext>
    </p:extLst>
  </p:cmAuthor>
  <p:cmAuthor id="2" name="Òscar Mones" initials="ÒM" lastIdx="8" clrIdx="1">
    <p:extLst>
      <p:ext uri="{19B8F6BF-5375-455C-9EA6-DF929625EA0E}">
        <p15:presenceInfo xmlns:p15="http://schemas.microsoft.com/office/powerpoint/2012/main" userId="S::omones@integration.org::9d69fa39-7cd1-4b7f-8d9b-677a2ced58e3" providerId="AD"/>
      </p:ext>
    </p:extLst>
  </p:cmAuthor>
  <p:cmAuthor id="3" name="Muhammad Imran" initials="MI" lastIdx="3" clrIdx="2">
    <p:extLst>
      <p:ext uri="{19B8F6BF-5375-455C-9EA6-DF929625EA0E}">
        <p15:presenceInfo xmlns:p15="http://schemas.microsoft.com/office/powerpoint/2012/main" userId="Muhammad Imran" providerId="None"/>
      </p:ext>
    </p:extLst>
  </p:cmAuthor>
  <p:cmAuthor id="4" name="Prasis Poudel" initials="PP" lastIdx="1" clrIdx="3">
    <p:extLst>
      <p:ext uri="{19B8F6BF-5375-455C-9EA6-DF929625EA0E}">
        <p15:presenceInfo xmlns:p15="http://schemas.microsoft.com/office/powerpoint/2012/main" userId="S::prasis@nce.edu.np::947035c3-ce85-4baf-b192-071becaebb1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59"/>
    <a:srgbClr val="616361"/>
    <a:srgbClr val="F7F7F7"/>
    <a:srgbClr val="EB0254"/>
    <a:srgbClr val="009E61"/>
    <a:srgbClr val="818381"/>
    <a:srgbClr val="AFFFE1"/>
    <a:srgbClr val="FFFFFF"/>
    <a:srgbClr val="1A9E9B"/>
    <a:srgbClr val="7FCC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71" autoAdjust="0"/>
    <p:restoredTop sz="91293" autoAdjust="0"/>
  </p:normalViewPr>
  <p:slideViewPr>
    <p:cSldViewPr snapToGrid="0">
      <p:cViewPr varScale="1">
        <p:scale>
          <a:sx n="116" d="100"/>
          <a:sy n="116" d="100"/>
        </p:scale>
        <p:origin x="752" y="192"/>
      </p:cViewPr>
      <p:guideLst>
        <p:guide orient="horz" pos="210"/>
        <p:guide orient="horz" pos="4320"/>
        <p:guide pos="143"/>
      </p:guideLst>
    </p:cSldViewPr>
  </p:slideViewPr>
  <p:notesTextViewPr>
    <p:cViewPr>
      <p:scale>
        <a:sx n="150" d="100"/>
        <a:sy n="15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de-DE"/>
          </a:p>
        </p:txBody>
      </p:sp>
      <p:sp>
        <p:nvSpPr>
          <p:cNvPr id="3" name="Date Placeholder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7038A4D0-6047-4A5D-8991-1F6385EC9591}" type="datetimeFigureOut">
              <a:rPr lang="de-DE" smtClean="0"/>
              <a:t>18.10.24</a:t>
            </a:fld>
            <a:endParaRPr lang="de-DE"/>
          </a:p>
        </p:txBody>
      </p:sp>
      <p:sp>
        <p:nvSpPr>
          <p:cNvPr id="4" name="Slide Image Placeholder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de-DE"/>
          </a:p>
        </p:txBody>
      </p:sp>
      <p:sp>
        <p:nvSpPr>
          <p:cNvPr id="5" name="Notes Placeholder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de-DE"/>
          </a:p>
        </p:txBody>
      </p:sp>
      <p:sp>
        <p:nvSpPr>
          <p:cNvPr id="7" name="Slide Number Placeholder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2A0BBD41-A64D-40BD-9C0E-B6CC9207ACF5}" type="slidenum">
              <a:rPr lang="de-DE" smtClean="0"/>
              <a:t>‹#›</a:t>
            </a:fld>
            <a:endParaRPr lang="de-DE"/>
          </a:p>
        </p:txBody>
      </p:sp>
    </p:spTree>
    <p:extLst>
      <p:ext uri="{BB962C8B-B14F-4D97-AF65-F5344CB8AC3E}">
        <p14:creationId xmlns:p14="http://schemas.microsoft.com/office/powerpoint/2010/main" val="3062333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9700" y="768350"/>
            <a:ext cx="6819900" cy="3836988"/>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655471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100" b="0" i="0" u="none" strike="noStrike" dirty="0">
                <a:solidFill>
                  <a:srgbClr val="222222"/>
                </a:solidFill>
                <a:effectLst/>
                <a:latin typeface="Avenir Book" panose="02000503020000020003" pitchFamily="2" charset="0"/>
              </a:rPr>
              <a:t>if we double the voltage by connecting two 6V batteries in series, we get 12V. If we now connect this to the same circuit, the current also doubles from 2A to 4A. If we double the voltage again to 24V the current will also double to 8A.</a:t>
            </a:r>
          </a:p>
          <a:p>
            <a:br>
              <a:rPr lang="en-US" sz="1100" dirty="0">
                <a:latin typeface="Avenir Book" panose="02000503020000020003" pitchFamily="2" charset="0"/>
              </a:rPr>
            </a:br>
            <a:endParaRPr lang="en-US" sz="1100" dirty="0">
              <a:latin typeface="Avenir Book" panose="02000503020000020003" pitchFamily="2" charset="0"/>
            </a:endParaRPr>
          </a:p>
        </p:txBody>
      </p:sp>
      <p:sp>
        <p:nvSpPr>
          <p:cNvPr id="4" name="Slide Number Placeholder 3"/>
          <p:cNvSpPr>
            <a:spLocks noGrp="1"/>
          </p:cNvSpPr>
          <p:nvPr>
            <p:ph type="sldNum" sz="quarter" idx="5"/>
          </p:nvPr>
        </p:nvSpPr>
        <p:spPr/>
        <p:txBody>
          <a:bodyPr/>
          <a:lstStyle/>
          <a:p>
            <a:fld id="{2A0BBD41-A64D-40BD-9C0E-B6CC9207ACF5}" type="slidenum">
              <a:rPr lang="de-DE" smtClean="0"/>
              <a:t>10</a:t>
            </a:fld>
            <a:endParaRPr lang="de-DE"/>
          </a:p>
        </p:txBody>
      </p:sp>
    </p:spTree>
    <p:extLst>
      <p:ext uri="{BB962C8B-B14F-4D97-AF65-F5344CB8AC3E}">
        <p14:creationId xmlns:p14="http://schemas.microsoft.com/office/powerpoint/2010/main" val="38344438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Lets say we now have a 3</a:t>
            </a:r>
            <a:r>
              <a:rPr lang="el-GR" b="0" i="0" u="none" strike="noStrike" dirty="0">
                <a:solidFill>
                  <a:srgbClr val="222222"/>
                </a:solidFill>
                <a:effectLst/>
                <a:latin typeface="Verdana" panose="020B0604030504040204" pitchFamily="34" charset="0"/>
              </a:rPr>
              <a:t>Ω </a:t>
            </a:r>
            <a:r>
              <a:rPr lang="en-US" b="0" i="0" u="none" strike="noStrike" dirty="0">
                <a:solidFill>
                  <a:srgbClr val="222222"/>
                </a:solidFill>
                <a:effectLst/>
                <a:latin typeface="Verdana" panose="020B0604030504040204" pitchFamily="34" charset="0"/>
              </a:rPr>
              <a:t>lamp connected to a 6V power supply. To find the current we write down I = and cover up the I in the triangle. That gives us V ÷ R so Current equals Voltage divided by resistance. We know the voltage is 6V and the resistance is 3 ohm so the current is therefore 2A and that’s what we see with the multimeter.</a:t>
            </a: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11</a:t>
            </a:fld>
            <a:endParaRPr lang="de-DE"/>
          </a:p>
        </p:txBody>
      </p:sp>
    </p:spTree>
    <p:extLst>
      <p:ext uri="{BB962C8B-B14F-4D97-AF65-F5344CB8AC3E}">
        <p14:creationId xmlns:p14="http://schemas.microsoft.com/office/powerpoint/2010/main" val="22566117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600" b="0" i="0" u="none" strike="noStrike" dirty="0">
                <a:solidFill>
                  <a:srgbClr val="222222"/>
                </a:solidFill>
                <a:effectLst/>
                <a:latin typeface="Verdana" panose="020B0604030504040204" pitchFamily="34" charset="0"/>
              </a:rPr>
              <a:t>So we saw what happens when we use a resistance of 3 ohms in the circuit. But If we double the resistance to 6 ohms by placing another 3 ohm lamp into the circuit, the current halves to 1A.</a:t>
            </a:r>
          </a:p>
          <a:p>
            <a:pPr algn="l"/>
            <a:r>
              <a:rPr lang="en-US" sz="1600" b="0" i="0" u="none" strike="noStrike" dirty="0">
                <a:solidFill>
                  <a:srgbClr val="222222"/>
                </a:solidFill>
                <a:effectLst/>
                <a:latin typeface="Verdana" panose="020B0604030504040204" pitchFamily="34" charset="0"/>
              </a:rPr>
              <a:t>If we double the resistance again to 12 Ohms, the current will half again to 0.5A. We can visually see this because the lamps will become less bright as the current reduces from the increase in resistance.</a:t>
            </a:r>
          </a:p>
          <a:p>
            <a:br>
              <a:rPr lang="en-US" sz="1600" dirty="0"/>
            </a:br>
            <a:br>
              <a:rPr lang="en-US" sz="1100" dirty="0">
                <a:latin typeface="Avenir Book" panose="02000503020000020003" pitchFamily="2" charset="0"/>
              </a:rPr>
            </a:br>
            <a:endParaRPr lang="en-US" sz="1100" dirty="0">
              <a:latin typeface="Avenir Book" panose="02000503020000020003" pitchFamily="2" charset="0"/>
            </a:endParaRPr>
          </a:p>
        </p:txBody>
      </p:sp>
      <p:sp>
        <p:nvSpPr>
          <p:cNvPr id="4" name="Slide Number Placeholder 3"/>
          <p:cNvSpPr>
            <a:spLocks noGrp="1"/>
          </p:cNvSpPr>
          <p:nvPr>
            <p:ph type="sldNum" sz="quarter" idx="5"/>
          </p:nvPr>
        </p:nvSpPr>
        <p:spPr/>
        <p:txBody>
          <a:bodyPr/>
          <a:lstStyle/>
          <a:p>
            <a:fld id="{2A0BBD41-A64D-40BD-9C0E-B6CC9207ACF5}" type="slidenum">
              <a:rPr lang="de-DE" smtClean="0"/>
              <a:t>12</a:t>
            </a:fld>
            <a:endParaRPr lang="de-DE"/>
          </a:p>
        </p:txBody>
      </p:sp>
    </p:spTree>
    <p:extLst>
      <p:ext uri="{BB962C8B-B14F-4D97-AF65-F5344CB8AC3E}">
        <p14:creationId xmlns:p14="http://schemas.microsoft.com/office/powerpoint/2010/main" val="385325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Say we have a resistive lamp connected to a 12V power supply. We don’t know how much resistance it’s adding to the circuit but we measure the current as 0.5 A.</a:t>
            </a:r>
          </a:p>
          <a:p>
            <a:pPr algn="l"/>
            <a:r>
              <a:rPr lang="en-US" b="0" i="0" u="none" strike="noStrike" dirty="0">
                <a:solidFill>
                  <a:srgbClr val="222222"/>
                </a:solidFill>
                <a:effectLst/>
                <a:latin typeface="Verdana" panose="020B0604030504040204" pitchFamily="34" charset="0"/>
              </a:rPr>
              <a:t>To find resistance we write down R = and cover up the R on the triangle. We’re left with V and I so Resistance = Voltage divided by current. We know the voltage is 12V and the current is 0.5A so 12 divided by 0.5 gives us 24 Ohms of resistance.</a:t>
            </a:r>
          </a:p>
          <a:p>
            <a:br>
              <a:rPr lang="en-US" dirty="0"/>
            </a:b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13</a:t>
            </a:fld>
            <a:endParaRPr lang="de-DE"/>
          </a:p>
        </p:txBody>
      </p:sp>
    </p:spTree>
    <p:extLst>
      <p:ext uri="{BB962C8B-B14F-4D97-AF65-F5344CB8AC3E}">
        <p14:creationId xmlns:p14="http://schemas.microsoft.com/office/powerpoint/2010/main" val="38335572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14</a:t>
            </a:fld>
            <a:endParaRPr lang="de-DE"/>
          </a:p>
        </p:txBody>
      </p:sp>
    </p:spTree>
    <p:extLst>
      <p:ext uri="{BB962C8B-B14F-4D97-AF65-F5344CB8AC3E}">
        <p14:creationId xmlns:p14="http://schemas.microsoft.com/office/powerpoint/2010/main" val="369791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So given a circuit, we can increase the current by increasing the voltage or we can also increase the current but reducing the resistance. We can also reduce the current by increasing the resistance.</a:t>
            </a: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15</a:t>
            </a:fld>
            <a:endParaRPr lang="de-DE"/>
          </a:p>
        </p:txBody>
      </p:sp>
    </p:spTree>
    <p:extLst>
      <p:ext uri="{BB962C8B-B14F-4D97-AF65-F5344CB8AC3E}">
        <p14:creationId xmlns:p14="http://schemas.microsoft.com/office/powerpoint/2010/main" val="32625635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I = V ÷ R</a:t>
            </a:r>
            <a:br>
              <a:rPr lang="en-US" dirty="0"/>
            </a:br>
            <a:r>
              <a:rPr lang="en-US" b="0" i="0" u="none" strike="noStrike" dirty="0">
                <a:solidFill>
                  <a:srgbClr val="222222"/>
                </a:solidFill>
                <a:effectLst/>
                <a:latin typeface="Verdana" panose="020B0604030504040204" pitchFamily="34" charset="0"/>
              </a:rPr>
              <a:t>I = 120V ÷ 240 </a:t>
            </a:r>
            <a:r>
              <a:rPr lang="el-GR" b="0" i="0" u="none" strike="noStrike" dirty="0">
                <a:solidFill>
                  <a:srgbClr val="222222"/>
                </a:solidFill>
                <a:effectLst/>
                <a:latin typeface="Verdana" panose="020B0604030504040204" pitchFamily="34" charset="0"/>
              </a:rPr>
              <a:t>Ω</a:t>
            </a:r>
            <a:br>
              <a:rPr lang="el-GR" dirty="0"/>
            </a:br>
            <a:r>
              <a:rPr lang="en-US" b="0" i="0" u="none" strike="noStrike" dirty="0">
                <a:solidFill>
                  <a:srgbClr val="222222"/>
                </a:solidFill>
                <a:effectLst/>
                <a:latin typeface="Verdana" panose="020B0604030504040204" pitchFamily="34" charset="0"/>
              </a:rPr>
              <a:t>I = 0.5A</a:t>
            </a: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16</a:t>
            </a:fld>
            <a:endParaRPr lang="de-DE"/>
          </a:p>
        </p:txBody>
      </p:sp>
    </p:spTree>
    <p:extLst>
      <p:ext uri="{BB962C8B-B14F-4D97-AF65-F5344CB8AC3E}">
        <p14:creationId xmlns:p14="http://schemas.microsoft.com/office/powerpoint/2010/main" val="3631237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V =  I x R</a:t>
            </a:r>
            <a:br>
              <a:rPr lang="en-US" dirty="0"/>
            </a:br>
            <a:r>
              <a:rPr lang="en-US" b="0" i="0" u="none" strike="noStrike" dirty="0">
                <a:solidFill>
                  <a:srgbClr val="222222"/>
                </a:solidFill>
                <a:effectLst/>
                <a:latin typeface="Verdana" panose="020B0604030504040204" pitchFamily="34" charset="0"/>
              </a:rPr>
              <a:t>V = 0.958A x 240</a:t>
            </a:r>
            <a:r>
              <a:rPr lang="el-GR" b="0" i="0" u="none" strike="noStrike" dirty="0">
                <a:solidFill>
                  <a:srgbClr val="222222"/>
                </a:solidFill>
                <a:effectLst/>
                <a:latin typeface="Verdana" panose="020B0604030504040204" pitchFamily="34" charset="0"/>
              </a:rPr>
              <a:t>Ω</a:t>
            </a:r>
            <a:br>
              <a:rPr lang="el-GR" dirty="0"/>
            </a:br>
            <a:r>
              <a:rPr lang="en-US" b="0" i="0" u="none" strike="noStrike" dirty="0">
                <a:solidFill>
                  <a:srgbClr val="222222"/>
                </a:solidFill>
                <a:effectLst/>
                <a:latin typeface="Verdana" panose="020B0604030504040204" pitchFamily="34" charset="0"/>
              </a:rPr>
              <a:t>V = 229.9V (~230V)</a:t>
            </a: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17</a:t>
            </a:fld>
            <a:endParaRPr lang="de-DE"/>
          </a:p>
        </p:txBody>
      </p:sp>
    </p:spTree>
    <p:extLst>
      <p:ext uri="{BB962C8B-B14F-4D97-AF65-F5344CB8AC3E}">
        <p14:creationId xmlns:p14="http://schemas.microsoft.com/office/powerpoint/2010/main" val="3109849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18</a:t>
            </a:fld>
            <a:endParaRPr lang="de-DE"/>
          </a:p>
        </p:txBody>
      </p:sp>
    </p:spTree>
    <p:extLst>
      <p:ext uri="{BB962C8B-B14F-4D97-AF65-F5344CB8AC3E}">
        <p14:creationId xmlns:p14="http://schemas.microsoft.com/office/powerpoint/2010/main" val="2073646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19</a:t>
            </a:fld>
            <a:endParaRPr lang="de-DE"/>
          </a:p>
        </p:txBody>
      </p:sp>
    </p:spTree>
    <p:extLst>
      <p:ext uri="{BB962C8B-B14F-4D97-AF65-F5344CB8AC3E}">
        <p14:creationId xmlns:p14="http://schemas.microsoft.com/office/powerpoint/2010/main" val="3189549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a:t>
            </a:fld>
            <a:endParaRPr lang="de-DE"/>
          </a:p>
        </p:txBody>
      </p:sp>
    </p:spTree>
    <p:extLst>
      <p:ext uri="{BB962C8B-B14F-4D97-AF65-F5344CB8AC3E}">
        <p14:creationId xmlns:p14="http://schemas.microsoft.com/office/powerpoint/2010/main" val="21561488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20</a:t>
            </a:fld>
            <a:endParaRPr lang="de-DE"/>
          </a:p>
        </p:txBody>
      </p:sp>
    </p:spTree>
    <p:extLst>
      <p:ext uri="{BB962C8B-B14F-4D97-AF65-F5344CB8AC3E}">
        <p14:creationId xmlns:p14="http://schemas.microsoft.com/office/powerpoint/2010/main" val="3282563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21</a:t>
            </a:fld>
            <a:endParaRPr lang="de-DE"/>
          </a:p>
        </p:txBody>
      </p:sp>
    </p:spTree>
    <p:extLst>
      <p:ext uri="{BB962C8B-B14F-4D97-AF65-F5344CB8AC3E}">
        <p14:creationId xmlns:p14="http://schemas.microsoft.com/office/powerpoint/2010/main" val="526183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22</a:t>
            </a:fld>
            <a:endParaRPr lang="de-DE"/>
          </a:p>
        </p:txBody>
      </p:sp>
    </p:spTree>
    <p:extLst>
      <p:ext uri="{BB962C8B-B14F-4D97-AF65-F5344CB8AC3E}">
        <p14:creationId xmlns:p14="http://schemas.microsoft.com/office/powerpoint/2010/main" val="10721145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23</a:t>
            </a:fld>
            <a:endParaRPr lang="de-DE"/>
          </a:p>
        </p:txBody>
      </p:sp>
    </p:spTree>
    <p:extLst>
      <p:ext uri="{BB962C8B-B14F-4D97-AF65-F5344CB8AC3E}">
        <p14:creationId xmlns:p14="http://schemas.microsoft.com/office/powerpoint/2010/main" val="1871509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24</a:t>
            </a:fld>
            <a:endParaRPr lang="de-DE"/>
          </a:p>
        </p:txBody>
      </p:sp>
    </p:spTree>
    <p:extLst>
      <p:ext uri="{BB962C8B-B14F-4D97-AF65-F5344CB8AC3E}">
        <p14:creationId xmlns:p14="http://schemas.microsoft.com/office/powerpoint/2010/main" val="138090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25</a:t>
            </a:fld>
            <a:endParaRPr lang="de-DE"/>
          </a:p>
        </p:txBody>
      </p:sp>
    </p:spTree>
    <p:extLst>
      <p:ext uri="{BB962C8B-B14F-4D97-AF65-F5344CB8AC3E}">
        <p14:creationId xmlns:p14="http://schemas.microsoft.com/office/powerpoint/2010/main" val="14266947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26</a:t>
            </a:fld>
            <a:endParaRPr lang="de-DE"/>
          </a:p>
        </p:txBody>
      </p:sp>
    </p:spTree>
    <p:extLst>
      <p:ext uri="{BB962C8B-B14F-4D97-AF65-F5344CB8AC3E}">
        <p14:creationId xmlns:p14="http://schemas.microsoft.com/office/powerpoint/2010/main" val="25340569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27</a:t>
            </a:fld>
            <a:endParaRPr lang="de-DE"/>
          </a:p>
        </p:txBody>
      </p:sp>
    </p:spTree>
    <p:extLst>
      <p:ext uri="{BB962C8B-B14F-4D97-AF65-F5344CB8AC3E}">
        <p14:creationId xmlns:p14="http://schemas.microsoft.com/office/powerpoint/2010/main" val="28231291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28</a:t>
            </a:fld>
            <a:endParaRPr lang="de-DE"/>
          </a:p>
        </p:txBody>
      </p:sp>
    </p:spTree>
    <p:extLst>
      <p:ext uri="{BB962C8B-B14F-4D97-AF65-F5344CB8AC3E}">
        <p14:creationId xmlns:p14="http://schemas.microsoft.com/office/powerpoint/2010/main" val="19950301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29</a:t>
            </a:fld>
            <a:endParaRPr lang="de-DE"/>
          </a:p>
        </p:txBody>
      </p:sp>
    </p:spTree>
    <p:extLst>
      <p:ext uri="{BB962C8B-B14F-4D97-AF65-F5344CB8AC3E}">
        <p14:creationId xmlns:p14="http://schemas.microsoft.com/office/powerpoint/2010/main" val="1718058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3</a:t>
            </a:fld>
            <a:endParaRPr lang="de-DE"/>
          </a:p>
        </p:txBody>
      </p:sp>
    </p:spTree>
    <p:extLst>
      <p:ext uri="{BB962C8B-B14F-4D97-AF65-F5344CB8AC3E}">
        <p14:creationId xmlns:p14="http://schemas.microsoft.com/office/powerpoint/2010/main" val="37388606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30</a:t>
            </a:fld>
            <a:endParaRPr lang="de-DE"/>
          </a:p>
        </p:txBody>
      </p:sp>
    </p:spTree>
    <p:extLst>
      <p:ext uri="{BB962C8B-B14F-4D97-AF65-F5344CB8AC3E}">
        <p14:creationId xmlns:p14="http://schemas.microsoft.com/office/powerpoint/2010/main" val="23122503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31</a:t>
            </a:fld>
            <a:endParaRPr lang="de-DE"/>
          </a:p>
        </p:txBody>
      </p:sp>
    </p:spTree>
    <p:extLst>
      <p:ext uri="{BB962C8B-B14F-4D97-AF65-F5344CB8AC3E}">
        <p14:creationId xmlns:p14="http://schemas.microsoft.com/office/powerpoint/2010/main" val="152798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32</a:t>
            </a:fld>
            <a:endParaRPr lang="de-DE"/>
          </a:p>
        </p:txBody>
      </p:sp>
    </p:spTree>
    <p:extLst>
      <p:ext uri="{BB962C8B-B14F-4D97-AF65-F5344CB8AC3E}">
        <p14:creationId xmlns:p14="http://schemas.microsoft.com/office/powerpoint/2010/main" val="16902016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33</a:t>
            </a:fld>
            <a:endParaRPr lang="de-DE"/>
          </a:p>
        </p:txBody>
      </p:sp>
    </p:spTree>
    <p:extLst>
      <p:ext uri="{BB962C8B-B14F-4D97-AF65-F5344CB8AC3E}">
        <p14:creationId xmlns:p14="http://schemas.microsoft.com/office/powerpoint/2010/main" val="8122214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b3cc3263fd_2_210:notes"/>
          <p:cNvSpPr>
            <a:spLocks noGrp="1" noRot="1" noChangeAspect="1"/>
          </p:cNvSpPr>
          <p:nvPr>
            <p:ph type="sldImg" idx="2"/>
          </p:nvPr>
        </p:nvSpPr>
        <p:spPr>
          <a:xfrm>
            <a:off x="479425" y="1279525"/>
            <a:ext cx="6140450" cy="34544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Google Shape;435;gb3cc3263fd_2_210:notes"/>
          <p:cNvSpPr txBox="1">
            <a:spLocks noGrp="1"/>
          </p:cNvSpPr>
          <p:nvPr>
            <p:ph type="body" idx="1"/>
          </p:nvPr>
        </p:nvSpPr>
        <p:spPr>
          <a:xfrm>
            <a:off x="709930" y="4925407"/>
            <a:ext cx="5679440" cy="4029879"/>
          </a:xfrm>
          <a:prstGeom prst="rect">
            <a:avLst/>
          </a:prstGeom>
          <a:noFill/>
          <a:ln>
            <a:noFill/>
          </a:ln>
        </p:spPr>
        <p:txBody>
          <a:bodyPr spcFirstLastPara="1" wrap="square" lIns="99032" tIns="49502" rIns="99032" bIns="49502" anchor="t" anchorCtr="0">
            <a:noAutofit/>
          </a:bodyPr>
          <a:lstStyle/>
          <a:p>
            <a:endParaRPr dirty="0"/>
          </a:p>
        </p:txBody>
      </p:sp>
      <p:sp>
        <p:nvSpPr>
          <p:cNvPr id="436" name="Google Shape;436;gb3cc3263fd_2_210:notes"/>
          <p:cNvSpPr txBox="1">
            <a:spLocks noGrp="1"/>
          </p:cNvSpPr>
          <p:nvPr>
            <p:ph type="sldNum" idx="12"/>
          </p:nvPr>
        </p:nvSpPr>
        <p:spPr>
          <a:xfrm>
            <a:off x="4021294" y="9721107"/>
            <a:ext cx="3076363" cy="513507"/>
          </a:xfrm>
          <a:prstGeom prst="rect">
            <a:avLst/>
          </a:prstGeom>
          <a:noFill/>
          <a:ln>
            <a:noFill/>
          </a:ln>
        </p:spPr>
        <p:txBody>
          <a:bodyPr spcFirstLastPara="1" wrap="square" lIns="99032" tIns="49502" rIns="99032" bIns="49502" anchor="b" anchorCtr="0">
            <a:noAutofit/>
          </a:bodyPr>
          <a:lstStyle/>
          <a:p>
            <a:fld id="{00000000-1234-1234-1234-123412341234}" type="slidenum">
              <a:rPr lang="en"/>
              <a:pPr/>
              <a:t>34</a:t>
            </a:fld>
            <a:endParaRPr/>
          </a:p>
        </p:txBody>
      </p:sp>
    </p:spTree>
    <p:extLst>
      <p:ext uri="{BB962C8B-B14F-4D97-AF65-F5344CB8AC3E}">
        <p14:creationId xmlns:p14="http://schemas.microsoft.com/office/powerpoint/2010/main" val="3860146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4</a:t>
            </a:fld>
            <a:endParaRPr lang="de-DE"/>
          </a:p>
        </p:txBody>
      </p:sp>
    </p:spTree>
    <p:extLst>
      <p:ext uri="{BB962C8B-B14F-4D97-AF65-F5344CB8AC3E}">
        <p14:creationId xmlns:p14="http://schemas.microsoft.com/office/powerpoint/2010/main" val="2691243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5</a:t>
            </a:fld>
            <a:endParaRPr lang="de-DE"/>
          </a:p>
        </p:txBody>
      </p:sp>
    </p:spTree>
    <p:extLst>
      <p:ext uri="{BB962C8B-B14F-4D97-AF65-F5344CB8AC3E}">
        <p14:creationId xmlns:p14="http://schemas.microsoft.com/office/powerpoint/2010/main" val="687822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6</a:t>
            </a:fld>
            <a:endParaRPr lang="de-DE"/>
          </a:p>
        </p:txBody>
      </p:sp>
    </p:spTree>
    <p:extLst>
      <p:ext uri="{BB962C8B-B14F-4D97-AF65-F5344CB8AC3E}">
        <p14:creationId xmlns:p14="http://schemas.microsoft.com/office/powerpoint/2010/main" val="2705125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7</a:t>
            </a:fld>
            <a:endParaRPr lang="de-DE"/>
          </a:p>
        </p:txBody>
      </p:sp>
    </p:spTree>
    <p:extLst>
      <p:ext uri="{BB962C8B-B14F-4D97-AF65-F5344CB8AC3E}">
        <p14:creationId xmlns:p14="http://schemas.microsoft.com/office/powerpoint/2010/main" val="2139198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8</a:t>
            </a:fld>
            <a:endParaRPr lang="de-DE"/>
          </a:p>
        </p:txBody>
      </p:sp>
    </p:spTree>
    <p:extLst>
      <p:ext uri="{BB962C8B-B14F-4D97-AF65-F5344CB8AC3E}">
        <p14:creationId xmlns:p14="http://schemas.microsoft.com/office/powerpoint/2010/main" val="39390651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u="none" strike="noStrike" dirty="0">
                <a:solidFill>
                  <a:srgbClr val="222222"/>
                </a:solidFill>
                <a:effectLst/>
                <a:latin typeface="Verdana" panose="020B0604030504040204" pitchFamily="34" charset="0"/>
              </a:rPr>
              <a:t>Lets say we have a simple electrical circuit with a battery and a resistor. We don’t know what voltage the battery is though. The resistor is 3</a:t>
            </a:r>
            <a:r>
              <a:rPr lang="el-GR" b="0" i="0" u="none" strike="noStrike" dirty="0">
                <a:solidFill>
                  <a:srgbClr val="222222"/>
                </a:solidFill>
                <a:effectLst/>
                <a:latin typeface="Verdana" panose="020B0604030504040204" pitchFamily="34" charset="0"/>
              </a:rPr>
              <a:t>Ω </a:t>
            </a:r>
            <a:r>
              <a:rPr lang="en-US" b="0" i="0" u="none" strike="noStrike" dirty="0">
                <a:solidFill>
                  <a:srgbClr val="222222"/>
                </a:solidFill>
                <a:effectLst/>
                <a:latin typeface="Verdana" panose="020B0604030504040204" pitchFamily="34" charset="0"/>
              </a:rPr>
              <a:t>and when we connect a multimeter into the circuit we see that we get a reading of 2 Amps.</a:t>
            </a:r>
            <a:endParaRPr lang="en-US" dirty="0"/>
          </a:p>
        </p:txBody>
      </p:sp>
      <p:sp>
        <p:nvSpPr>
          <p:cNvPr id="4" name="Slide Number Placeholder 3"/>
          <p:cNvSpPr>
            <a:spLocks noGrp="1"/>
          </p:cNvSpPr>
          <p:nvPr>
            <p:ph type="sldNum" sz="quarter" idx="5"/>
          </p:nvPr>
        </p:nvSpPr>
        <p:spPr/>
        <p:txBody>
          <a:bodyPr/>
          <a:lstStyle/>
          <a:p>
            <a:fld id="{2A0BBD41-A64D-40BD-9C0E-B6CC9207ACF5}" type="slidenum">
              <a:rPr lang="de-DE" smtClean="0"/>
              <a:t>9</a:t>
            </a:fld>
            <a:endParaRPr lang="de-DE"/>
          </a:p>
        </p:txBody>
      </p:sp>
    </p:spTree>
    <p:extLst>
      <p:ext uri="{BB962C8B-B14F-4D97-AF65-F5344CB8AC3E}">
        <p14:creationId xmlns:p14="http://schemas.microsoft.com/office/powerpoint/2010/main" val="3146055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4.jpg"/><Relationship Id="rId5" Type="http://schemas.openxmlformats.org/officeDocument/2006/relationships/image" Target="../media/image9.jp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4.jpg"/><Relationship Id="rId5" Type="http://schemas.openxmlformats.org/officeDocument/2006/relationships/image" Target="../media/image8.png"/><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tel:4498014" TargetMode="External"/><Relationship Id="rId2" Type="http://schemas.openxmlformats.org/officeDocument/2006/relationships/image" Target="../media/image2.jpg"/><Relationship Id="rId1" Type="http://schemas.openxmlformats.org/officeDocument/2006/relationships/slideMaster" Target="../slideMasters/slideMaster2.xml"/><Relationship Id="rId6" Type="http://schemas.openxmlformats.org/officeDocument/2006/relationships/hyperlink" Target="tel:+9771-4498013" TargetMode="External"/><Relationship Id="rId5" Type="http://schemas.microsoft.com/office/2007/relationships/hdphoto" Target="../media/hdphoto1.wdp"/><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jp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4.jp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ing slide PrG trainin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3CFE3915-A42F-0C4E-A18C-5655C807A944}"/>
              </a:ext>
            </a:extLst>
          </p:cNvPr>
          <p:cNvSpPr/>
          <p:nvPr userDrawn="1"/>
        </p:nvSpPr>
        <p:spPr>
          <a:xfrm>
            <a:off x="-50799" y="0"/>
            <a:ext cx="6819900" cy="6883400"/>
          </a:xfrm>
          <a:custGeom>
            <a:avLst/>
            <a:gdLst>
              <a:gd name="connsiteX0" fmla="*/ 28575 w 5114925"/>
              <a:gd name="connsiteY0" fmla="*/ 0 h 5162550"/>
              <a:gd name="connsiteX1" fmla="*/ 5114925 w 5114925"/>
              <a:gd name="connsiteY1" fmla="*/ 9525 h 5162550"/>
              <a:gd name="connsiteX2" fmla="*/ 3133725 w 5114925"/>
              <a:gd name="connsiteY2" fmla="*/ 5162550 h 5162550"/>
              <a:gd name="connsiteX3" fmla="*/ 0 w 5114925"/>
              <a:gd name="connsiteY3" fmla="*/ 5162550 h 5162550"/>
              <a:gd name="connsiteX4" fmla="*/ 28575 w 5114925"/>
              <a:gd name="connsiteY4" fmla="*/ 0 h 5162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14925" h="5162550">
                <a:moveTo>
                  <a:pt x="28575" y="0"/>
                </a:moveTo>
                <a:lnTo>
                  <a:pt x="5114925" y="9525"/>
                </a:lnTo>
                <a:lnTo>
                  <a:pt x="3133725" y="5162550"/>
                </a:lnTo>
                <a:lnTo>
                  <a:pt x="0" y="5162550"/>
                </a:lnTo>
                <a:lnTo>
                  <a:pt x="2857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733" dirty="0"/>
          </a:p>
        </p:txBody>
      </p:sp>
      <p:sp>
        <p:nvSpPr>
          <p:cNvPr id="2" name="Title 1">
            <a:extLst>
              <a:ext uri="{FF2B5EF4-FFF2-40B4-BE49-F238E27FC236}">
                <a16:creationId xmlns:a16="http://schemas.microsoft.com/office/drawing/2014/main" id="{3B5FDDC4-DD73-1D46-989C-62A9C95CA81B}"/>
              </a:ext>
            </a:extLst>
          </p:cNvPr>
          <p:cNvSpPr>
            <a:spLocks noGrp="1"/>
          </p:cNvSpPr>
          <p:nvPr>
            <p:ph type="title" hasCustomPrompt="1"/>
          </p:nvPr>
        </p:nvSpPr>
        <p:spPr>
          <a:xfrm>
            <a:off x="6769101" y="1780141"/>
            <a:ext cx="4644625" cy="1877459"/>
          </a:xfrm>
        </p:spPr>
        <p:txBody>
          <a:bodyPr/>
          <a:lstStyle>
            <a:lvl1pPr>
              <a:defRPr sz="3600" b="1">
                <a:solidFill>
                  <a:schemeClr val="tx1"/>
                </a:solidFill>
                <a:latin typeface="Arial Nova" panose="020B0504020202020204" pitchFamily="34" charset="0"/>
              </a:defRPr>
            </a:lvl1pPr>
          </a:lstStyle>
          <a:p>
            <a:r>
              <a:rPr lang="en-GB" dirty="0"/>
              <a:t>Title slide / headline</a:t>
            </a:r>
          </a:p>
        </p:txBody>
      </p:sp>
      <p:sp>
        <p:nvSpPr>
          <p:cNvPr id="43" name="Text Placeholder 42">
            <a:extLst>
              <a:ext uri="{FF2B5EF4-FFF2-40B4-BE49-F238E27FC236}">
                <a16:creationId xmlns:a16="http://schemas.microsoft.com/office/drawing/2014/main" id="{4AB53BEC-AC6A-763B-6A39-5C464A54579E}"/>
              </a:ext>
            </a:extLst>
          </p:cNvPr>
          <p:cNvSpPr>
            <a:spLocks noGrp="1"/>
          </p:cNvSpPr>
          <p:nvPr>
            <p:ph type="body" sz="quarter" idx="10" hasCustomPrompt="1"/>
          </p:nvPr>
        </p:nvSpPr>
        <p:spPr>
          <a:xfrm>
            <a:off x="778272" y="1780141"/>
            <a:ext cx="4145417" cy="1100481"/>
          </a:xfrm>
        </p:spPr>
        <p:txBody>
          <a:bodyPr/>
          <a:lstStyle>
            <a:lvl1pPr marL="126997" indent="0">
              <a:buNone/>
              <a:defRPr sz="3200" b="1">
                <a:solidFill>
                  <a:schemeClr val="bg1"/>
                </a:solidFill>
                <a:latin typeface="Avenir Book" panose="02000503020000020003" pitchFamily="2" charset="0"/>
              </a:defRPr>
            </a:lvl1pPr>
          </a:lstStyle>
          <a:p>
            <a:pPr lvl="0"/>
            <a:r>
              <a:rPr lang="en-GB" dirty="0"/>
              <a:t>Topic</a:t>
            </a:r>
          </a:p>
          <a:p>
            <a:pPr lvl="0"/>
            <a:endParaRPr lang="en-GB" dirty="0"/>
          </a:p>
        </p:txBody>
      </p:sp>
      <p:sp>
        <p:nvSpPr>
          <p:cNvPr id="45" name="Text Placeholder 44">
            <a:extLst>
              <a:ext uri="{FF2B5EF4-FFF2-40B4-BE49-F238E27FC236}">
                <a16:creationId xmlns:a16="http://schemas.microsoft.com/office/drawing/2014/main" id="{481EF668-A752-7610-4ECB-9E160B6B59D2}"/>
              </a:ext>
            </a:extLst>
          </p:cNvPr>
          <p:cNvSpPr>
            <a:spLocks noGrp="1"/>
          </p:cNvSpPr>
          <p:nvPr>
            <p:ph type="body" sz="quarter" idx="11" hasCustomPrompt="1"/>
          </p:nvPr>
        </p:nvSpPr>
        <p:spPr>
          <a:xfrm>
            <a:off x="778272" y="4768315"/>
            <a:ext cx="3462867" cy="1502043"/>
          </a:xfrm>
        </p:spPr>
        <p:txBody>
          <a:bodyPr/>
          <a:lstStyle>
            <a:lvl1pPr marL="126997" indent="0">
              <a:buNone/>
              <a:defRPr sz="2133">
                <a:solidFill>
                  <a:schemeClr val="bg1"/>
                </a:solidFill>
                <a:latin typeface="Avenir Book" panose="02000503020000020003" pitchFamily="2" charset="0"/>
              </a:defRPr>
            </a:lvl1pPr>
          </a:lstStyle>
          <a:p>
            <a:pPr lvl="0"/>
            <a:r>
              <a:rPr lang="en-GB" dirty="0"/>
              <a:t>Presenter name</a:t>
            </a:r>
          </a:p>
          <a:p>
            <a:pPr lvl="0"/>
            <a:r>
              <a:rPr lang="en-GB" dirty="0"/>
              <a:t>Date</a:t>
            </a:r>
          </a:p>
        </p:txBody>
      </p:sp>
      <p:sp>
        <p:nvSpPr>
          <p:cNvPr id="42" name="Diego Senoner, Principal Advisor…">
            <a:extLst>
              <a:ext uri="{FF2B5EF4-FFF2-40B4-BE49-F238E27FC236}">
                <a16:creationId xmlns:a16="http://schemas.microsoft.com/office/drawing/2014/main" id="{44D075F6-727B-127E-31DE-E2962EA91109}"/>
              </a:ext>
            </a:extLst>
          </p:cNvPr>
          <p:cNvSpPr txBox="1"/>
          <p:nvPr userDrawn="1"/>
        </p:nvSpPr>
        <p:spPr>
          <a:xfrm>
            <a:off x="4923689" y="6140681"/>
            <a:ext cx="6819900" cy="46679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25400" tIns="25400" rIns="25400" bIns="25400" anchor="ctr">
            <a:spAutoFit/>
          </a:bodyPr>
          <a:lstStyle/>
          <a:p>
            <a:pPr marL="0" marR="228600" algn="just">
              <a:spcBef>
                <a:spcPts val="0"/>
              </a:spcBef>
              <a:spcAft>
                <a:spcPts val="0"/>
              </a:spcAft>
              <a:tabLst>
                <a:tab pos="2865755" algn="ctr"/>
                <a:tab pos="5731510" algn="r"/>
              </a:tabLst>
            </a:pPr>
            <a:r>
              <a:rPr lang="en-GB" sz="900" i="1" dirty="0">
                <a:solidFill>
                  <a:srgbClr val="7F7F7F"/>
                </a:solidFill>
                <a:effectLst/>
                <a:latin typeface="Avenir Book "/>
                <a:ea typeface="Calibri" panose="020F0502020204030204" pitchFamily="34" charset="0"/>
                <a:cs typeface="Arial" panose="020B0604020202020204" pitchFamily="34" charset="0"/>
              </a:rPr>
              <a:t>September 2024 | Published by Alternative Energy Promotion Centre (AEPC) with support of Deutsche Gesellschaft für Internationale </a:t>
            </a:r>
            <a:r>
              <a:rPr lang="en-GB" sz="900" i="1" dirty="0" err="1">
                <a:solidFill>
                  <a:srgbClr val="7F7F7F"/>
                </a:solidFill>
                <a:effectLst/>
                <a:latin typeface="Avenir Book "/>
                <a:ea typeface="Calibri" panose="020F0502020204030204" pitchFamily="34" charset="0"/>
                <a:cs typeface="Arial" panose="020B0604020202020204" pitchFamily="34" charset="0"/>
              </a:rPr>
              <a:t>Zusammenarbeit</a:t>
            </a:r>
            <a:r>
              <a:rPr lang="en-GB" sz="900" i="1" dirty="0">
                <a:solidFill>
                  <a:srgbClr val="7F7F7F"/>
                </a:solidFill>
                <a:effectLst/>
                <a:latin typeface="Avenir Book "/>
                <a:ea typeface="Calibri" panose="020F0502020204030204" pitchFamily="34" charset="0"/>
                <a:cs typeface="Arial" panose="020B0604020202020204" pitchFamily="34" charset="0"/>
              </a:rPr>
              <a:t> (GIZ) GmbH under the project Promotion of Solar Technologies for Economic Development (POSTED). Developed by Integration Umwelt &amp; </a:t>
            </a:r>
            <a:r>
              <a:rPr lang="en-GB" sz="900" i="1" dirty="0" err="1">
                <a:solidFill>
                  <a:srgbClr val="7F7F7F"/>
                </a:solidFill>
                <a:effectLst/>
                <a:latin typeface="Avenir Book "/>
                <a:ea typeface="Calibri" panose="020F0502020204030204" pitchFamily="34" charset="0"/>
                <a:cs typeface="Arial" panose="020B0604020202020204" pitchFamily="34" charset="0"/>
              </a:rPr>
              <a:t>Energie</a:t>
            </a:r>
            <a:r>
              <a:rPr lang="en-GB" sz="900" i="1" dirty="0">
                <a:solidFill>
                  <a:srgbClr val="7F7F7F"/>
                </a:solidFill>
                <a:effectLst/>
                <a:latin typeface="Avenir Book "/>
                <a:ea typeface="Calibri" panose="020F0502020204030204" pitchFamily="34" charset="0"/>
                <a:cs typeface="Arial" panose="020B0604020202020204" pitchFamily="34" charset="0"/>
              </a:rPr>
              <a:t> GmbH, Germany.</a:t>
            </a:r>
            <a:endParaRPr lang="en-US" sz="900" dirty="0">
              <a:effectLst/>
              <a:latin typeface="Avenir Book "/>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35326504"/>
      </p:ext>
    </p:extLst>
  </p:cSld>
  <p:clrMapOvr>
    <a:masterClrMapping/>
  </p:clrMapOvr>
  <p:extLst>
    <p:ext uri="{DCECCB84-F9BA-43D5-87BE-67443E8EF086}">
      <p15:sldGuideLst xmlns:p15="http://schemas.microsoft.com/office/powerpoint/2012/main">
        <p15:guide id="1" pos="5193">
          <p15:clr>
            <a:srgbClr val="FBAE40"/>
          </p15:clr>
        </p15:guide>
        <p15:guide id="2" orient="horz" pos="14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Photo title">
    <p:spTree>
      <p:nvGrpSpPr>
        <p:cNvPr id="1" name=""/>
        <p:cNvGrpSpPr/>
        <p:nvPr/>
      </p:nvGrpSpPr>
      <p:grpSpPr>
        <a:xfrm>
          <a:off x="0" y="0"/>
          <a:ext cx="0" cy="0"/>
          <a:chOff x="0" y="0"/>
          <a:chExt cx="0" cy="0"/>
        </a:xfrm>
      </p:grpSpPr>
      <p:pic>
        <p:nvPicPr>
          <p:cNvPr id="8" name="Grafik 7" descr="Ein Bild, das Screenshot enthält.&#10;&#10;Automatisch generierte Beschreibung">
            <a:extLst>
              <a:ext uri="{FF2B5EF4-FFF2-40B4-BE49-F238E27FC236}">
                <a16:creationId xmlns:a16="http://schemas.microsoft.com/office/drawing/2014/main" id="{8B5BB38C-C268-430A-95D0-A4989E9A6116}"/>
              </a:ext>
            </a:extLst>
          </p:cNvPr>
          <p:cNvPicPr>
            <a:picLocks noChangeAspect="1"/>
          </p:cNvPicPr>
          <p:nvPr userDrawn="1"/>
        </p:nvPicPr>
        <p:blipFill rotWithShape="1">
          <a:blip r:embed="rId2"/>
          <a:srcRect l="50418" r="36621"/>
          <a:stretch/>
        </p:blipFill>
        <p:spPr>
          <a:xfrm>
            <a:off x="9996731" y="1029497"/>
            <a:ext cx="517191" cy="787908"/>
          </a:xfrm>
          <a:prstGeom prst="rect">
            <a:avLst/>
          </a:prstGeom>
        </p:spPr>
      </p:pic>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a16="http://schemas.microsoft.com/office/drawing/2014/main" id="{2033EF87-771C-4B92-ADFE-7B13B36298B2}"/>
              </a:ext>
            </a:extLst>
          </p:cNvPr>
          <p:cNvGrpSpPr/>
          <p:nvPr userDrawn="1"/>
        </p:nvGrpSpPr>
        <p:grpSpPr>
          <a:xfrm>
            <a:off x="7472795" y="1034676"/>
            <a:ext cx="2117468" cy="866995"/>
            <a:chOff x="5604594" y="1459908"/>
            <a:chExt cx="1588101" cy="650246"/>
          </a:xfrm>
        </p:grpSpPr>
        <p:pic>
          <p:nvPicPr>
            <p:cNvPr id="4" name="Grafik 3" descr="Ein Bild, das Screenshot enthält.&#10;&#10;Automatisch generierte Beschreibung">
              <a:extLst>
                <a:ext uri="{FF2B5EF4-FFF2-40B4-BE49-F238E27FC236}">
                  <a16:creationId xmlns:a16="http://schemas.microsoft.com/office/drawing/2014/main" id="{819D2676-9436-4032-BE32-30435B740AE3}"/>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28" name="Rechteck 27">
              <a:extLst>
                <a:ext uri="{FF2B5EF4-FFF2-40B4-BE49-F238E27FC236}">
                  <a16:creationId xmlns:a16="http://schemas.microsoft.com/office/drawing/2014/main" id="{F4035884-6A0A-4E92-9DBD-74348932C0B3}"/>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grpSp>
      <p:sp>
        <p:nvSpPr>
          <p:cNvPr id="25" name="Rechteck">
            <a:extLst>
              <a:ext uri="{FF2B5EF4-FFF2-40B4-BE49-F238E27FC236}">
                <a16:creationId xmlns:a16="http://schemas.microsoft.com/office/drawing/2014/main" id="{F2E38B50-980D-47A1-BF50-09C022DE3178}"/>
              </a:ext>
            </a:extLst>
          </p:cNvPr>
          <p:cNvSpPr/>
          <p:nvPr userDrawn="1"/>
        </p:nvSpPr>
        <p:spPr bwMode="gray">
          <a:xfrm>
            <a:off x="10040048" y="1279684"/>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5" y="165106"/>
            <a:ext cx="11858487" cy="4721860"/>
          </a:xfrm>
          <a:noFill/>
        </p:spPr>
        <p:txBody>
          <a:bodyPr tIns="720000" rIns="0"/>
          <a:lstStyle>
            <a:lvl1pPr marL="0" marR="0" indent="0" algn="ctr" defTabSz="914354"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sp>
        <p:nvSpPr>
          <p:cNvPr id="3" name="1.">
            <a:extLst>
              <a:ext uri="{FF2B5EF4-FFF2-40B4-BE49-F238E27FC236}">
                <a16:creationId xmlns:a16="http://schemas.microsoft.com/office/drawing/2014/main" id="{6C4143CA-4DB1-41D8-8702-2CD00961FDB5}"/>
              </a:ext>
            </a:extLst>
          </p:cNvPr>
          <p:cNvSpPr/>
          <p:nvPr userDrawn="1"/>
        </p:nvSpPr>
        <p:spPr bwMode="gray">
          <a:xfrm>
            <a:off x="5456994" y="170889"/>
            <a:ext cx="196850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 Click on this icon to insert a new photo.</a:t>
            </a:r>
          </a:p>
        </p:txBody>
      </p:sp>
      <p:sp>
        <p:nvSpPr>
          <p:cNvPr id="16" name="2.">
            <a:extLst>
              <a:ext uri="{FF2B5EF4-FFF2-40B4-BE49-F238E27FC236}">
                <a16:creationId xmlns:a16="http://schemas.microsoft.com/office/drawing/2014/main" id="{8F222F02-A2DC-42E9-84D4-4ACEFEE70A4D}"/>
              </a:ext>
            </a:extLst>
          </p:cNvPr>
          <p:cNvSpPr/>
          <p:nvPr userDrawn="1"/>
        </p:nvSpPr>
        <p:spPr bwMode="gray">
          <a:xfrm>
            <a:off x="7335821" y="170888"/>
            <a:ext cx="1968500" cy="313932"/>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2. Reset the slide.</a:t>
            </a:r>
          </a:p>
        </p:txBody>
      </p:sp>
      <p:sp>
        <p:nvSpPr>
          <p:cNvPr id="23" name="3.">
            <a:extLst>
              <a:ext uri="{FF2B5EF4-FFF2-40B4-BE49-F238E27FC236}">
                <a16:creationId xmlns:a16="http://schemas.microsoft.com/office/drawing/2014/main" id="{C15972D1-066C-49B6-94E5-4A7A0A3B2587}"/>
              </a:ext>
            </a:extLst>
          </p:cNvPr>
          <p:cNvSpPr/>
          <p:nvPr userDrawn="1"/>
        </p:nvSpPr>
        <p:spPr bwMode="gray">
          <a:xfrm>
            <a:off x="9682482" y="170888"/>
            <a:ext cx="248426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3. Where necessary, change the section using the ‘Crop’ function.</a:t>
            </a:r>
          </a:p>
        </p:txBody>
      </p:sp>
      <p:sp>
        <p:nvSpPr>
          <p:cNvPr id="17" name="Bar">
            <a:extLst>
              <a:ext uri="{FF2B5EF4-FFF2-40B4-BE49-F238E27FC236}">
                <a16:creationId xmlns:a16="http://schemas.microsoft.com/office/drawing/2014/main" id="{F01B0C4A-732E-4BC2-A2D7-A086E4E5403B}"/>
              </a:ext>
            </a:extLst>
          </p:cNvPr>
          <p:cNvSpPr/>
          <p:nvPr userDrawn="1"/>
        </p:nvSpPr>
        <p:spPr bwMode="gray">
          <a:xfrm>
            <a:off x="7158792"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9" name="how">
            <a:extLst>
              <a:ext uri="{FF2B5EF4-FFF2-40B4-BE49-F238E27FC236}">
                <a16:creationId xmlns:a16="http://schemas.microsoft.com/office/drawing/2014/main" id="{B4432FF7-B852-4F03-B6BA-EEC7AD563D82}"/>
              </a:ext>
            </a:extLst>
          </p:cNvPr>
          <p:cNvSpPr txBox="1"/>
          <p:nvPr userDrawn="1"/>
        </p:nvSpPr>
        <p:spPr bwMode="gray">
          <a:xfrm>
            <a:off x="-3743070" y="237068"/>
            <a:ext cx="3661579" cy="1200329"/>
          </a:xfrm>
          <a:prstGeom prst="rect">
            <a:avLst/>
          </a:prstGeom>
          <a:noFill/>
        </p:spPr>
        <p:txBody>
          <a:bodyPr wrap="none" rtlCol="0">
            <a:spAutoFit/>
          </a:bodyPr>
          <a:lstStyle/>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image above transparent section.</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Delete image by pressing the DEL key.</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small icon in centre of page.</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photo.</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‘Home / Reset ’.</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If required, edit the section under ‘Format/Crop ’.</a:t>
            </a:r>
          </a:p>
        </p:txBody>
      </p: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5" y="846875"/>
            <a:ext cx="11858487" cy="4040085"/>
          </a:xfrm>
          <a:prstGeom prst="rect">
            <a:avLst/>
          </a:prstGeom>
          <a:blipFill dpi="0" rotWithShape="1">
            <a:blip r:embed="rId4">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Title slide/headline</a:t>
            </a:r>
            <a:br>
              <a:rPr lang="en-GB" dirty="0"/>
            </a:br>
            <a:r>
              <a:rPr lang="en-GB" dirty="0"/>
              <a:t>with background photo (interchangeable)</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5"/>
          <a:stretch>
            <a:fillRect/>
          </a:stretch>
        </p:blipFill>
        <p:spPr bwMode="gray">
          <a:xfrm>
            <a:off x="9996033" y="1966813"/>
            <a:ext cx="1662545" cy="1147156"/>
          </a:xfrm>
          <a:prstGeom prst="rect">
            <a:avLst/>
          </a:prstGeom>
        </p:spPr>
      </p:pic>
      <p:pic>
        <p:nvPicPr>
          <p:cNvPr id="20" name="Picture 19">
            <a:extLst>
              <a:ext uri="{FF2B5EF4-FFF2-40B4-BE49-F238E27FC236}">
                <a16:creationId xmlns:a16="http://schemas.microsoft.com/office/drawing/2014/main" id="{30F5902D-BAFB-450A-B7B8-B6AAEF4EA60F}"/>
              </a:ext>
            </a:extLst>
          </p:cNvPr>
          <p:cNvPicPr>
            <a:picLocks noChangeAspect="1"/>
          </p:cNvPicPr>
          <p:nvPr userDrawn="1"/>
        </p:nvPicPr>
        <p:blipFill>
          <a:blip r:embed="rId6"/>
          <a:stretch>
            <a:fillRect/>
          </a:stretch>
        </p:blipFill>
        <p:spPr>
          <a:xfrm>
            <a:off x="933131" y="4918868"/>
            <a:ext cx="3777415" cy="1707392"/>
          </a:xfrm>
          <a:prstGeom prst="rect">
            <a:avLst/>
          </a:prstGeom>
        </p:spPr>
      </p:pic>
      <p:pic>
        <p:nvPicPr>
          <p:cNvPr id="22" name="Picture 21">
            <a:extLst>
              <a:ext uri="{FF2B5EF4-FFF2-40B4-BE49-F238E27FC236}">
                <a16:creationId xmlns:a16="http://schemas.microsoft.com/office/drawing/2014/main" id="{F6A3B03F-1F05-4E11-B6DF-C0C3ECC903D6}"/>
              </a:ext>
            </a:extLst>
          </p:cNvPr>
          <p:cNvPicPr>
            <a:picLocks noChangeAspect="1"/>
          </p:cNvPicPr>
          <p:nvPr userDrawn="1"/>
        </p:nvPicPr>
        <p:blipFill>
          <a:blip r:embed="rId6"/>
          <a:stretch>
            <a:fillRect/>
          </a:stretch>
        </p:blipFill>
        <p:spPr>
          <a:xfrm>
            <a:off x="842339" y="4918868"/>
            <a:ext cx="3777415" cy="1707392"/>
          </a:xfrm>
          <a:prstGeom prst="rect">
            <a:avLst/>
          </a:prstGeom>
        </p:spPr>
      </p:pic>
      <p:pic>
        <p:nvPicPr>
          <p:cNvPr id="24" name="Picture 23" descr="A picture containing text&#10;&#10;Description automatically generated">
            <a:extLst>
              <a:ext uri="{FF2B5EF4-FFF2-40B4-BE49-F238E27FC236}">
                <a16:creationId xmlns:a16="http://schemas.microsoft.com/office/drawing/2014/main" id="{4107F8E0-6B54-4329-AE3A-C35952A26099}"/>
              </a:ext>
            </a:extLst>
          </p:cNvPr>
          <p:cNvPicPr>
            <a:picLocks noChangeAspect="1"/>
          </p:cNvPicPr>
          <p:nvPr userDrawn="1"/>
        </p:nvPicPr>
        <p:blipFill>
          <a:blip r:embed="rId7"/>
          <a:stretch>
            <a:fillRect/>
          </a:stretch>
        </p:blipFill>
        <p:spPr>
          <a:xfrm>
            <a:off x="4619754" y="5246384"/>
            <a:ext cx="1245399" cy="1052361"/>
          </a:xfrm>
          <a:prstGeom prst="rect">
            <a:avLst/>
          </a:prstGeom>
        </p:spPr>
      </p:pic>
    </p:spTree>
    <p:extLst>
      <p:ext uri="{BB962C8B-B14F-4D97-AF65-F5344CB8AC3E}">
        <p14:creationId xmlns:p14="http://schemas.microsoft.com/office/powerpoint/2010/main" val="301195151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Graphic/free-form selection title">
    <p:spTree>
      <p:nvGrpSpPr>
        <p:cNvPr id="1" name=""/>
        <p:cNvGrpSpPr/>
        <p:nvPr/>
      </p:nvGrpSpPr>
      <p:grpSpPr>
        <a:xfrm>
          <a:off x="0" y="0"/>
          <a:ext cx="0" cy="0"/>
          <a:chOff x="0" y="0"/>
          <a:chExt cx="0" cy="0"/>
        </a:xfrm>
      </p:grpSpPr>
      <p:sp>
        <p:nvSpPr>
          <p:cNvPr id="17" name="Bar">
            <a:extLst>
              <a:ext uri="{FF2B5EF4-FFF2-40B4-BE49-F238E27FC236}">
                <a16:creationId xmlns:a16="http://schemas.microsoft.com/office/drawing/2014/main" id="{F01B0C4A-732E-4BC2-A2D7-A086E4E5403B}"/>
              </a:ext>
            </a:extLst>
          </p:cNvPr>
          <p:cNvSpPr/>
          <p:nvPr userDrawn="1"/>
        </p:nvSpPr>
        <p:spPr bwMode="gray">
          <a:xfrm>
            <a:off x="7158792"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5" y="165106"/>
            <a:ext cx="11858487" cy="4721860"/>
          </a:xfrm>
          <a:noFill/>
        </p:spPr>
        <p:txBody>
          <a:bodyPr tIns="720000" rIns="0"/>
          <a:lstStyle>
            <a:lvl1pPr marL="0" marR="0" indent="0" algn="ctr" defTabSz="914354"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
        <p:nvSpPr>
          <p:cNvPr id="28" name="Headline">
            <a:extLst>
              <a:ext uri="{FF2B5EF4-FFF2-40B4-BE49-F238E27FC236}">
                <a16:creationId xmlns:a16="http://schemas.microsoft.com/office/drawing/2014/main" id="{813E0E27-07DF-4161-8BD6-EBA305CB5161}"/>
              </a:ext>
            </a:extLst>
          </p:cNvPr>
          <p:cNvSpPr>
            <a:spLocks noGrp="1"/>
          </p:cNvSpPr>
          <p:nvPr>
            <p:ph type="title" hasCustomPrompt="1"/>
          </p:nvPr>
        </p:nvSpPr>
        <p:spPr bwMode="gray">
          <a:xfrm>
            <a:off x="164185" y="846875"/>
            <a:ext cx="11858487" cy="4040085"/>
          </a:xfrm>
          <a:prstGeom prst="rect">
            <a:avLst/>
          </a:prstGeom>
          <a:blipFill dpi="0" rotWithShape="1">
            <a:blip r:embed="rId2"/>
            <a:srcRect/>
            <a:stretch>
              <a:fillRect l="-10" r="-10"/>
            </a:stretch>
          </a:blipFill>
        </p:spPr>
        <p:txBody>
          <a:bodyPr wrap="square" lIns="576000" bIns="1036800" anchor="b">
            <a:noAutofit/>
          </a:bodyPr>
          <a:lstStyle>
            <a:lvl1pPr>
              <a:defRPr sz="3467" b="1">
                <a:solidFill>
                  <a:schemeClr val="tx1"/>
                </a:solidFill>
              </a:defRPr>
            </a:lvl1pPr>
          </a:lstStyle>
          <a:p>
            <a:r>
              <a:rPr lang="en-GB" dirty="0"/>
              <a:t>Title slide for illustration/free-form selection</a:t>
            </a:r>
            <a:br>
              <a:rPr lang="en-GB" dirty="0"/>
            </a:br>
            <a:r>
              <a:rPr lang="en-GB" dirty="0"/>
              <a:t>with white background (interchangeable)</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3"/>
          <a:stretch>
            <a:fillRect/>
          </a:stretch>
        </p:blipFill>
        <p:spPr bwMode="gray">
          <a:xfrm>
            <a:off x="10396673" y="1966813"/>
            <a:ext cx="1662545" cy="1147156"/>
          </a:xfrm>
          <a:prstGeom prst="rect">
            <a:avLst/>
          </a:prstGeom>
        </p:spPr>
      </p:pic>
      <p:sp>
        <p:nvSpPr>
          <p:cNvPr id="29" name="1.">
            <a:extLst>
              <a:ext uri="{FF2B5EF4-FFF2-40B4-BE49-F238E27FC236}">
                <a16:creationId xmlns:a16="http://schemas.microsoft.com/office/drawing/2014/main" id="{20B6CB06-5705-4A0C-80E4-F97390E0F331}"/>
              </a:ext>
            </a:extLst>
          </p:cNvPr>
          <p:cNvSpPr/>
          <p:nvPr userDrawn="1"/>
        </p:nvSpPr>
        <p:spPr bwMode="gray">
          <a:xfrm>
            <a:off x="5456994" y="170889"/>
            <a:ext cx="196850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 Click on this icon to insert a new photo.</a:t>
            </a:r>
          </a:p>
        </p:txBody>
      </p:sp>
      <p:sp>
        <p:nvSpPr>
          <p:cNvPr id="30" name="2.">
            <a:extLst>
              <a:ext uri="{FF2B5EF4-FFF2-40B4-BE49-F238E27FC236}">
                <a16:creationId xmlns:a16="http://schemas.microsoft.com/office/drawing/2014/main" id="{D84EBA1A-4DAD-4862-AA4E-9880DC7763BC}"/>
              </a:ext>
            </a:extLst>
          </p:cNvPr>
          <p:cNvSpPr/>
          <p:nvPr userDrawn="1"/>
        </p:nvSpPr>
        <p:spPr bwMode="gray">
          <a:xfrm>
            <a:off x="7335821" y="170888"/>
            <a:ext cx="1968500" cy="313932"/>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2. Reset the slide.</a:t>
            </a:r>
          </a:p>
        </p:txBody>
      </p:sp>
      <p:sp>
        <p:nvSpPr>
          <p:cNvPr id="31" name="3.">
            <a:extLst>
              <a:ext uri="{FF2B5EF4-FFF2-40B4-BE49-F238E27FC236}">
                <a16:creationId xmlns:a16="http://schemas.microsoft.com/office/drawing/2014/main" id="{B2678BDE-5861-465F-B7A9-0C02CEA5146A}"/>
              </a:ext>
            </a:extLst>
          </p:cNvPr>
          <p:cNvSpPr/>
          <p:nvPr userDrawn="1"/>
        </p:nvSpPr>
        <p:spPr bwMode="gray">
          <a:xfrm>
            <a:off x="9682482" y="170888"/>
            <a:ext cx="248426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3. Where necessary, change the section using the ‘Crop’ function.</a:t>
            </a:r>
          </a:p>
        </p:txBody>
      </p:sp>
      <p:sp>
        <p:nvSpPr>
          <p:cNvPr id="32" name="how">
            <a:extLst>
              <a:ext uri="{FF2B5EF4-FFF2-40B4-BE49-F238E27FC236}">
                <a16:creationId xmlns:a16="http://schemas.microsoft.com/office/drawing/2014/main" id="{DD9A8E2A-61F9-4B3C-9A2B-7F7E505F0D6A}"/>
              </a:ext>
            </a:extLst>
          </p:cNvPr>
          <p:cNvSpPr txBox="1"/>
          <p:nvPr userDrawn="1"/>
        </p:nvSpPr>
        <p:spPr bwMode="gray">
          <a:xfrm>
            <a:off x="-3743070" y="237068"/>
            <a:ext cx="3661579" cy="1200329"/>
          </a:xfrm>
          <a:prstGeom prst="rect">
            <a:avLst/>
          </a:prstGeom>
          <a:noFill/>
        </p:spPr>
        <p:txBody>
          <a:bodyPr wrap="none" rtlCol="0">
            <a:spAutoFit/>
          </a:bodyPr>
          <a:lstStyle/>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image above transparent section.</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Delete image by pressing the DEL key.</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small icon in centre of page.</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photo.</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‘Home / Reset ’.</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If required, edit the section under ‘Format/Crop ’.</a:t>
            </a:r>
          </a:p>
        </p:txBody>
      </p:sp>
      <p:pic>
        <p:nvPicPr>
          <p:cNvPr id="23" name="Grafik 22" descr="Ein Bild, das Screenshot enthält.&#10;&#10;Automatisch generierte Beschreibung">
            <a:extLst>
              <a:ext uri="{FF2B5EF4-FFF2-40B4-BE49-F238E27FC236}">
                <a16:creationId xmlns:a16="http://schemas.microsoft.com/office/drawing/2014/main" id="{624386F1-94F3-4226-906F-12B82E9AA11C}"/>
              </a:ext>
            </a:extLst>
          </p:cNvPr>
          <p:cNvPicPr>
            <a:picLocks noChangeAspect="1"/>
          </p:cNvPicPr>
          <p:nvPr userDrawn="1"/>
        </p:nvPicPr>
        <p:blipFill rotWithShape="1">
          <a:blip r:embed="rId4"/>
          <a:srcRect l="50418" r="36621"/>
          <a:stretch/>
        </p:blipFill>
        <p:spPr>
          <a:xfrm>
            <a:off x="10396673" y="1029497"/>
            <a:ext cx="517191" cy="787908"/>
          </a:xfrm>
          <a:prstGeom prst="rect">
            <a:avLst/>
          </a:prstGeom>
        </p:spPr>
      </p:pic>
      <p:grpSp>
        <p:nvGrpSpPr>
          <p:cNvPr id="33" name="Gruppieren 32">
            <a:extLst>
              <a:ext uri="{FF2B5EF4-FFF2-40B4-BE49-F238E27FC236}">
                <a16:creationId xmlns:a16="http://schemas.microsoft.com/office/drawing/2014/main" id="{105A1CD3-65ED-4979-8ED3-C6C6D69CA36F}"/>
              </a:ext>
            </a:extLst>
          </p:cNvPr>
          <p:cNvGrpSpPr/>
          <p:nvPr userDrawn="1"/>
        </p:nvGrpSpPr>
        <p:grpSpPr>
          <a:xfrm>
            <a:off x="7472795"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id="{51D59DA1-E2B0-4CDB-A12E-01AA9A73E876}"/>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id="{CA75C1DE-0310-44D2-BF9A-8AF0BB55C2BA}"/>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grpSp>
      <p:sp>
        <p:nvSpPr>
          <p:cNvPr id="36" name="Rechteck">
            <a:extLst>
              <a:ext uri="{FF2B5EF4-FFF2-40B4-BE49-F238E27FC236}">
                <a16:creationId xmlns:a16="http://schemas.microsoft.com/office/drawing/2014/main" id="{E6AB41C2-B97C-4B5B-B3A7-980B47D8BCA4}"/>
              </a:ext>
            </a:extLst>
          </p:cNvPr>
          <p:cNvSpPr/>
          <p:nvPr userDrawn="1"/>
        </p:nvSpPr>
        <p:spPr bwMode="gray">
          <a:xfrm>
            <a:off x="10439990" y="1279684"/>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pic>
        <p:nvPicPr>
          <p:cNvPr id="18" name="Picture 17">
            <a:extLst>
              <a:ext uri="{FF2B5EF4-FFF2-40B4-BE49-F238E27FC236}">
                <a16:creationId xmlns:a16="http://schemas.microsoft.com/office/drawing/2014/main" id="{69B9FE7F-2243-42F8-843A-75576AD13FB7}"/>
              </a:ext>
            </a:extLst>
          </p:cNvPr>
          <p:cNvPicPr>
            <a:picLocks noChangeAspect="1"/>
          </p:cNvPicPr>
          <p:nvPr userDrawn="1"/>
        </p:nvPicPr>
        <p:blipFill>
          <a:blip r:embed="rId6"/>
          <a:stretch>
            <a:fillRect/>
          </a:stretch>
        </p:blipFill>
        <p:spPr>
          <a:xfrm>
            <a:off x="933131" y="4918868"/>
            <a:ext cx="3777415" cy="1707392"/>
          </a:xfrm>
          <a:prstGeom prst="rect">
            <a:avLst/>
          </a:prstGeom>
        </p:spPr>
      </p:pic>
      <p:pic>
        <p:nvPicPr>
          <p:cNvPr id="21" name="Picture 20">
            <a:extLst>
              <a:ext uri="{FF2B5EF4-FFF2-40B4-BE49-F238E27FC236}">
                <a16:creationId xmlns:a16="http://schemas.microsoft.com/office/drawing/2014/main" id="{F6A3B03F-1F05-4E11-B6DF-C0C3ECC903D6}"/>
              </a:ext>
            </a:extLst>
          </p:cNvPr>
          <p:cNvPicPr>
            <a:picLocks noChangeAspect="1"/>
          </p:cNvPicPr>
          <p:nvPr userDrawn="1"/>
        </p:nvPicPr>
        <p:blipFill>
          <a:blip r:embed="rId6"/>
          <a:stretch>
            <a:fillRect/>
          </a:stretch>
        </p:blipFill>
        <p:spPr>
          <a:xfrm>
            <a:off x="842339" y="4918868"/>
            <a:ext cx="3777415" cy="1707392"/>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6C6373E0-6C39-4959-B74A-D97718821840}"/>
              </a:ext>
            </a:extLst>
          </p:cNvPr>
          <p:cNvPicPr>
            <a:picLocks noChangeAspect="1"/>
          </p:cNvPicPr>
          <p:nvPr userDrawn="1"/>
        </p:nvPicPr>
        <p:blipFill>
          <a:blip r:embed="rId7"/>
          <a:stretch>
            <a:fillRect/>
          </a:stretch>
        </p:blipFill>
        <p:spPr>
          <a:xfrm>
            <a:off x="4619754" y="5246384"/>
            <a:ext cx="1245399" cy="1052361"/>
          </a:xfrm>
          <a:prstGeom prst="rect">
            <a:avLst/>
          </a:prstGeom>
        </p:spPr>
      </p:pic>
    </p:spTree>
    <p:extLst>
      <p:ext uri="{BB962C8B-B14F-4D97-AF65-F5344CB8AC3E}">
        <p14:creationId xmlns:p14="http://schemas.microsoft.com/office/powerpoint/2010/main" val="118374286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lternative">
    <p:spTree>
      <p:nvGrpSpPr>
        <p:cNvPr id="1" name=""/>
        <p:cNvGrpSpPr/>
        <p:nvPr/>
      </p:nvGrpSpPr>
      <p:grpSpPr>
        <a:xfrm>
          <a:off x="0" y="0"/>
          <a:ext cx="0" cy="0"/>
          <a:chOff x="0" y="0"/>
          <a:chExt cx="0" cy="0"/>
        </a:xfrm>
      </p:grpSpPr>
      <p:sp>
        <p:nvSpPr>
          <p:cNvPr id="13" name="Bar">
            <a:extLst>
              <a:ext uri="{FF2B5EF4-FFF2-40B4-BE49-F238E27FC236}">
                <a16:creationId xmlns:a16="http://schemas.microsoft.com/office/drawing/2014/main" id="{8C59F0BE-E094-4F6F-B663-07A571A19A62}"/>
              </a:ext>
            </a:extLst>
          </p:cNvPr>
          <p:cNvSpPr/>
          <p:nvPr userDrawn="1"/>
        </p:nvSpPr>
        <p:spPr bwMode="gray">
          <a:xfrm>
            <a:off x="7158792"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5" y="2542202"/>
            <a:ext cx="10628948" cy="960263"/>
          </a:xfrm>
          <a:prstGeom prst="rect">
            <a:avLst/>
          </a:prstGeom>
        </p:spPr>
        <p:txBody>
          <a:bodyPr wrap="square">
            <a:spAutoFit/>
          </a:bodyPr>
          <a:lstStyle>
            <a:lvl1pPr>
              <a:defRPr sz="3467" b="1">
                <a:solidFill>
                  <a:schemeClr val="tx1"/>
                </a:solidFill>
              </a:defRPr>
            </a:lvl1pPr>
          </a:lstStyle>
          <a:p>
            <a:r>
              <a:rPr lang="en-GB" dirty="0"/>
              <a:t>Alternative title slide</a:t>
            </a:r>
            <a:br>
              <a:rPr lang="en-GB" dirty="0"/>
            </a:br>
            <a:r>
              <a:rPr lang="en-GB" dirty="0"/>
              <a:t>without photo</a:t>
            </a:r>
          </a:p>
        </p:txBody>
      </p:sp>
      <p:grpSp>
        <p:nvGrpSpPr>
          <p:cNvPr id="8" name="Key Visual">
            <a:extLst>
              <a:ext uri="{FF2B5EF4-FFF2-40B4-BE49-F238E27FC236}">
                <a16:creationId xmlns:a16="http://schemas.microsoft.com/office/drawing/2014/main" id="{1E0F1E1C-CA23-484C-B4BB-7C7FB71D6C86}"/>
              </a:ext>
            </a:extLst>
          </p:cNvPr>
          <p:cNvGrpSpPr/>
          <p:nvPr userDrawn="1"/>
        </p:nvGrpSpPr>
        <p:grpSpPr bwMode="gray">
          <a:xfrm>
            <a:off x="164182" y="165106"/>
            <a:ext cx="5044017" cy="1340924"/>
            <a:chOff x="4846637" y="119557"/>
            <a:chExt cx="3783013" cy="1005693"/>
          </a:xfrm>
        </p:grpSpPr>
        <p:sp>
          <p:nvSpPr>
            <p:cNvPr id="9" name="Freihandform: Form 8">
              <a:extLst>
                <a:ext uri="{FF2B5EF4-FFF2-40B4-BE49-F238E27FC236}">
                  <a16:creationId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1" name="Freihandform: Form 10">
              <a:extLst>
                <a:ext uri="{FF2B5EF4-FFF2-40B4-BE49-F238E27FC236}">
                  <a16:creationId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2" name="Freihandform: Form 11">
              <a:extLst>
                <a:ext uri="{FF2B5EF4-FFF2-40B4-BE49-F238E27FC236}">
                  <a16:creationId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4" name="Freihandform: Form 13">
              <a:extLst>
                <a:ext uri="{FF2B5EF4-FFF2-40B4-BE49-F238E27FC236}">
                  <a16:creationId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6" name="Freihandform: Form 15">
              <a:extLst>
                <a:ext uri="{FF2B5EF4-FFF2-40B4-BE49-F238E27FC236}">
                  <a16:creationId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pic>
        <p:nvPicPr>
          <p:cNvPr id="15" name="Picture 14">
            <a:extLst>
              <a:ext uri="{FF2B5EF4-FFF2-40B4-BE49-F238E27FC236}">
                <a16:creationId xmlns:a16="http://schemas.microsoft.com/office/drawing/2014/main" id="{696D6392-4316-4878-8425-B89B6783D9F6}"/>
              </a:ext>
            </a:extLst>
          </p:cNvPr>
          <p:cNvPicPr>
            <a:picLocks noChangeAspect="1"/>
          </p:cNvPicPr>
          <p:nvPr userDrawn="1"/>
        </p:nvPicPr>
        <p:blipFill>
          <a:blip r:embed="rId3"/>
          <a:stretch>
            <a:fillRect/>
          </a:stretch>
        </p:blipFill>
        <p:spPr>
          <a:xfrm>
            <a:off x="933131" y="4918868"/>
            <a:ext cx="3777415" cy="1707392"/>
          </a:xfrm>
          <a:prstGeom prst="rect">
            <a:avLst/>
          </a:prstGeom>
        </p:spPr>
      </p:pic>
      <p:pic>
        <p:nvPicPr>
          <p:cNvPr id="18" name="Picture 17">
            <a:extLst>
              <a:ext uri="{FF2B5EF4-FFF2-40B4-BE49-F238E27FC236}">
                <a16:creationId xmlns:a16="http://schemas.microsoft.com/office/drawing/2014/main" id="{F6A3B03F-1F05-4E11-B6DF-C0C3ECC903D6}"/>
              </a:ext>
            </a:extLst>
          </p:cNvPr>
          <p:cNvPicPr>
            <a:picLocks noChangeAspect="1"/>
          </p:cNvPicPr>
          <p:nvPr userDrawn="1"/>
        </p:nvPicPr>
        <p:blipFill>
          <a:blip r:embed="rId3"/>
          <a:stretch>
            <a:fillRect/>
          </a:stretch>
        </p:blipFill>
        <p:spPr>
          <a:xfrm>
            <a:off x="842339" y="4918868"/>
            <a:ext cx="3777415" cy="1707392"/>
          </a:xfrm>
          <a:prstGeom prst="rect">
            <a:avLst/>
          </a:prstGeom>
        </p:spPr>
      </p:pic>
      <p:pic>
        <p:nvPicPr>
          <p:cNvPr id="20" name="Picture 19" descr="A picture containing text&#10;&#10;Description automatically generated">
            <a:extLst>
              <a:ext uri="{FF2B5EF4-FFF2-40B4-BE49-F238E27FC236}">
                <a16:creationId xmlns:a16="http://schemas.microsoft.com/office/drawing/2014/main" id="{22546F9C-7A78-4583-8A7F-7B4043F217A4}"/>
              </a:ext>
            </a:extLst>
          </p:cNvPr>
          <p:cNvPicPr>
            <a:picLocks noChangeAspect="1"/>
          </p:cNvPicPr>
          <p:nvPr userDrawn="1"/>
        </p:nvPicPr>
        <p:blipFill>
          <a:blip r:embed="rId4"/>
          <a:stretch>
            <a:fillRect/>
          </a:stretch>
        </p:blipFill>
        <p:spPr>
          <a:xfrm>
            <a:off x="4619754" y="5246384"/>
            <a:ext cx="1245399" cy="1052361"/>
          </a:xfrm>
          <a:prstGeom prst="rect">
            <a:avLst/>
          </a:prstGeom>
        </p:spPr>
      </p:pic>
    </p:spTree>
    <p:extLst>
      <p:ext uri="{BB962C8B-B14F-4D97-AF65-F5344CB8AC3E}">
        <p14:creationId xmlns:p14="http://schemas.microsoft.com/office/powerpoint/2010/main" val="9792443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9" y="320283"/>
            <a:ext cx="11422911" cy="720725"/>
          </a:xfrm>
        </p:spPr>
        <p:txBody>
          <a:bodyPr/>
          <a:lstStyle>
            <a:lvl1pPr>
              <a:defRPr/>
            </a:lvl1pPr>
          </a:lstStyle>
          <a:p>
            <a:r>
              <a:rPr lang="en-GB"/>
              <a:t>Click to add headline</a:t>
            </a:r>
            <a:endParaRPr lang="en-GB" dirty="0"/>
          </a:p>
        </p:txBody>
      </p:sp>
      <p:sp>
        <p:nvSpPr>
          <p:cNvPr id="6" name="Textplatzhalter 7">
            <a:extLst>
              <a:ext uri="{FF2B5EF4-FFF2-40B4-BE49-F238E27FC236}">
                <a16:creationId xmlns:a16="http://schemas.microsoft.com/office/drawing/2014/main" id="{F0E6115A-0138-4831-8CBC-F3B86D4660B2}"/>
              </a:ext>
            </a:extLst>
          </p:cNvPr>
          <p:cNvSpPr>
            <a:spLocks noGrp="1"/>
          </p:cNvSpPr>
          <p:nvPr>
            <p:ph type="body" sz="quarter" idx="13" hasCustomPrompt="1"/>
          </p:nvPr>
        </p:nvSpPr>
        <p:spPr bwMode="gray">
          <a:xfrm>
            <a:off x="599759" y="1361293"/>
            <a:ext cx="9563579" cy="4660625"/>
          </a:xfrm>
        </p:spPr>
        <p:txBody>
          <a:bodyPr/>
          <a:lstStyle>
            <a:lvl1pPr marL="304784" indent="-304784">
              <a:spcBef>
                <a:spcPts val="2400"/>
              </a:spcBef>
              <a:buFont typeface="+mj-lt"/>
              <a:buAutoNum type="arabicPeriod"/>
              <a:defRPr/>
            </a:lvl1pPr>
          </a:lstStyle>
          <a:p>
            <a:pPr lvl="0"/>
            <a:r>
              <a:rPr lang="en-GB" dirty="0"/>
              <a:t>Click to add text</a:t>
            </a:r>
          </a:p>
        </p:txBody>
      </p:sp>
      <p:sp>
        <p:nvSpPr>
          <p:cNvPr id="7" name="Datumsplatzhalter 6">
            <a:extLst>
              <a:ext uri="{FF2B5EF4-FFF2-40B4-BE49-F238E27FC236}">
                <a16:creationId xmlns:a16="http://schemas.microsoft.com/office/drawing/2014/main" id="{B452EF93-E523-4879-A016-E498F54384DB}"/>
              </a:ext>
            </a:extLst>
          </p:cNvPr>
          <p:cNvSpPr>
            <a:spLocks noGrp="1"/>
          </p:cNvSpPr>
          <p:nvPr>
            <p:ph type="dt" sz="half" idx="14"/>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id="{B153431B-7D6D-4B55-A0DF-43777214784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7190EEF8-EC05-4B47-999A-57A36EBAB75C}"/>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369332246"/>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alternativ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9" y="320283"/>
            <a:ext cx="11422911" cy="720725"/>
          </a:xfrm>
        </p:spPr>
        <p:txBody>
          <a:bodyPr/>
          <a:lstStyle>
            <a:lvl1pPr>
              <a:defRPr/>
            </a:lvl1pPr>
          </a:lstStyle>
          <a:p>
            <a:r>
              <a:rPr lang="en-GB"/>
              <a:t>Click to add headline</a:t>
            </a:r>
            <a:endParaRPr lang="en-GB" dirty="0"/>
          </a:p>
        </p:txBody>
      </p:sp>
      <p:grpSp>
        <p:nvGrpSpPr>
          <p:cNvPr id="6" name="Key Visual">
            <a:extLst>
              <a:ext uri="{FF2B5EF4-FFF2-40B4-BE49-F238E27FC236}">
                <a16:creationId xmlns:a16="http://schemas.microsoft.com/office/drawing/2014/main" id="{77156747-85E7-4ED4-B2ED-42ABA70FA613}"/>
              </a:ext>
            </a:extLst>
          </p:cNvPr>
          <p:cNvGrpSpPr/>
          <p:nvPr userDrawn="1"/>
        </p:nvGrpSpPr>
        <p:grpSpPr bwMode="gray">
          <a:xfrm flipV="1">
            <a:off x="164180" y="5311123"/>
            <a:ext cx="3094437" cy="822639"/>
            <a:chOff x="4846637" y="119557"/>
            <a:chExt cx="3783013" cy="1005693"/>
          </a:xfrm>
        </p:grpSpPr>
        <p:sp>
          <p:nvSpPr>
            <p:cNvPr id="7" name="Freihandform: Form 6">
              <a:extLst>
                <a:ext uri="{FF2B5EF4-FFF2-40B4-BE49-F238E27FC236}">
                  <a16:creationId xmlns:a16="http://schemas.microsoft.com/office/drawing/2014/main" id="{2E6C23C4-9083-4866-858D-0C04644D965B}"/>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Freihandform: Form 7">
              <a:extLst>
                <a:ext uri="{FF2B5EF4-FFF2-40B4-BE49-F238E27FC236}">
                  <a16:creationId xmlns:a16="http://schemas.microsoft.com/office/drawing/2014/main" id="{FB0BB156-07F2-4B83-B5A7-E91DE0017F5B}"/>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9" name="Freihandform: Form 8">
              <a:extLst>
                <a:ext uri="{FF2B5EF4-FFF2-40B4-BE49-F238E27FC236}">
                  <a16:creationId xmlns:a16="http://schemas.microsoft.com/office/drawing/2014/main" id="{86502DB2-D1D5-44BB-955E-FA20933B0C5A}"/>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0" name="Freihandform: Form 9">
              <a:extLst>
                <a:ext uri="{FF2B5EF4-FFF2-40B4-BE49-F238E27FC236}">
                  <a16:creationId xmlns:a16="http://schemas.microsoft.com/office/drawing/2014/main" id="{A25DFF6E-FE1D-49A8-A873-770951547FF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1" name="Freihandform: Form 10">
              <a:extLst>
                <a:ext uri="{FF2B5EF4-FFF2-40B4-BE49-F238E27FC236}">
                  <a16:creationId xmlns:a16="http://schemas.microsoft.com/office/drawing/2014/main" id="{8E38456C-C414-4CEB-A953-0F72775B0C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12" name="Textplatzhalter 7">
            <a:extLst>
              <a:ext uri="{FF2B5EF4-FFF2-40B4-BE49-F238E27FC236}">
                <a16:creationId xmlns:a16="http://schemas.microsoft.com/office/drawing/2014/main" id="{32E1886A-3475-4E66-B3BF-1AD48A2030B2}"/>
              </a:ext>
            </a:extLst>
          </p:cNvPr>
          <p:cNvSpPr>
            <a:spLocks noGrp="1"/>
          </p:cNvSpPr>
          <p:nvPr>
            <p:ph type="body" sz="quarter" idx="13" hasCustomPrompt="1"/>
          </p:nvPr>
        </p:nvSpPr>
        <p:spPr bwMode="gray">
          <a:xfrm>
            <a:off x="599759" y="1361298"/>
            <a:ext cx="9563579" cy="3746844"/>
          </a:xfrm>
        </p:spPr>
        <p:txBody>
          <a:bodyPr/>
          <a:lstStyle>
            <a:lvl1pPr marL="0" marR="0" indent="0" algn="l" defTabSz="914354" rtl="0" eaLnBrk="1" fontAlgn="auto" latinLnBrk="0" hangingPunct="1">
              <a:lnSpc>
                <a:spcPct val="90000"/>
              </a:lnSpc>
              <a:spcBef>
                <a:spcPts val="2400"/>
              </a:spcBef>
              <a:spcAft>
                <a:spcPts val="0"/>
              </a:spcAft>
              <a:buClrTx/>
              <a:buSzTx/>
              <a:buFont typeface="+mj-lt"/>
              <a:buNone/>
              <a:tabLst/>
              <a:defRPr/>
            </a:lvl1pPr>
          </a:lstStyle>
          <a:p>
            <a:pPr marL="304784" marR="0" lvl="0" indent="-304784" algn="l" defTabSz="914354" rtl="0" eaLnBrk="1" fontAlgn="auto" latinLnBrk="0" hangingPunct="1">
              <a:lnSpc>
                <a:spcPct val="90000"/>
              </a:lnSpc>
              <a:spcBef>
                <a:spcPts val="2400"/>
              </a:spcBef>
              <a:spcAft>
                <a:spcPts val="0"/>
              </a:spcAft>
              <a:buClrTx/>
              <a:buSzTx/>
              <a:buFont typeface="+mj-lt"/>
              <a:buAutoNum type="arabicPeriod"/>
              <a:tabLst/>
              <a:defRPr/>
            </a:pPr>
            <a:r>
              <a:rPr lang="en-GB" dirty="0"/>
              <a:t>Click to add text</a:t>
            </a:r>
          </a:p>
        </p:txBody>
      </p:sp>
      <p:sp>
        <p:nvSpPr>
          <p:cNvPr id="13" name="Datumsplatzhalter 12">
            <a:extLst>
              <a:ext uri="{FF2B5EF4-FFF2-40B4-BE49-F238E27FC236}">
                <a16:creationId xmlns:a16="http://schemas.microsoft.com/office/drawing/2014/main" id="{E5D8E01E-F49F-4D57-89D4-E949623D1DC6}"/>
              </a:ext>
            </a:extLst>
          </p:cNvPr>
          <p:cNvSpPr>
            <a:spLocks noGrp="1"/>
          </p:cNvSpPr>
          <p:nvPr>
            <p:ph type="dt" sz="half" idx="14"/>
          </p:nvPr>
        </p:nvSpPr>
        <p:spPr/>
        <p:txBody>
          <a:bodyPr/>
          <a:lstStyle/>
          <a:p>
            <a:r>
              <a:rPr lang="en-GB"/>
              <a:t>22 Jan. 2019</a:t>
            </a:r>
            <a:endParaRPr lang="en-GB" dirty="0"/>
          </a:p>
        </p:txBody>
      </p:sp>
      <p:sp>
        <p:nvSpPr>
          <p:cNvPr id="14" name="Fußzeilenplatzhalter 13">
            <a:extLst>
              <a:ext uri="{FF2B5EF4-FFF2-40B4-BE49-F238E27FC236}">
                <a16:creationId xmlns:a16="http://schemas.microsoft.com/office/drawing/2014/main" id="{BCF8D0CE-4095-4F50-924A-6E387AE4CF28}"/>
              </a:ext>
            </a:extLst>
          </p:cNvPr>
          <p:cNvSpPr>
            <a:spLocks noGrp="1"/>
          </p:cNvSpPr>
          <p:nvPr>
            <p:ph type="ftr" sz="quarter" idx="15"/>
          </p:nvPr>
        </p:nvSpPr>
        <p:spPr/>
        <p:txBody>
          <a:bodyPr/>
          <a:lstStyle/>
          <a:p>
            <a:r>
              <a:rPr lang="en-GB" dirty="0"/>
              <a:t>Titel of the presentation</a:t>
            </a:r>
          </a:p>
        </p:txBody>
      </p:sp>
      <p:sp>
        <p:nvSpPr>
          <p:cNvPr id="15" name="Foliennummernplatzhalter 14">
            <a:extLst>
              <a:ext uri="{FF2B5EF4-FFF2-40B4-BE49-F238E27FC236}">
                <a16:creationId xmlns:a16="http://schemas.microsoft.com/office/drawing/2014/main" id="{4509B031-4623-4B3A-8E75-E14CEB8CCF15}"/>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942084157"/>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start slide, b/w  ">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5" y="165100"/>
            <a:ext cx="11858487" cy="5968659"/>
          </a:xfrm>
          <a:prstGeom prst="rect">
            <a:avLst/>
          </a:prstGeom>
        </p:spPr>
      </p:pic>
      <p:pic>
        <p:nvPicPr>
          <p:cNvPr id="20" name="Grafik 19" descr="Ein Bild, das Säge enthält.&#10;&#10;Automatisch generierte Beschreibung">
            <a:extLst>
              <a:ext uri="{FF2B5EF4-FFF2-40B4-BE49-F238E27FC236}">
                <a16:creationId xmlns:a16="http://schemas.microsoft.com/office/drawing/2014/main" id="{BCF144E3-F322-4496-87EE-8035011D1AB8}"/>
              </a:ext>
            </a:extLst>
          </p:cNvPr>
          <p:cNvPicPr>
            <a:picLocks noChangeAspect="1"/>
          </p:cNvPicPr>
          <p:nvPr userDrawn="1"/>
        </p:nvPicPr>
        <p:blipFill>
          <a:blip r:embed="rId3"/>
          <a:stretch>
            <a:fillRect/>
          </a:stretch>
        </p:blipFill>
        <p:spPr bwMode="gray">
          <a:xfrm>
            <a:off x="164180" y="2093674"/>
            <a:ext cx="11860800" cy="4040085"/>
          </a:xfrm>
          <a:prstGeom prst="rect">
            <a:avLst/>
          </a:prstGeom>
        </p:spPr>
      </p:pic>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4938869"/>
            <a:ext cx="10627783" cy="292388"/>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5" y="3793154"/>
            <a:ext cx="10628948" cy="960263"/>
          </a:xfrm>
          <a:prstGeom prst="rect">
            <a:avLst/>
          </a:prstGeom>
        </p:spPr>
        <p:txBody>
          <a:bodyPr wrap="square">
            <a:spAutoFit/>
          </a:bodyPr>
          <a:lstStyle>
            <a:lvl1pPr>
              <a:defRPr sz="3467" b="1">
                <a:solidFill>
                  <a:schemeClr val="tx1"/>
                </a:solidFill>
              </a:defRPr>
            </a:lvl1pPr>
          </a:lstStyle>
          <a:p>
            <a:r>
              <a:rPr lang="en-GB" dirty="0"/>
              <a:t>Section start slide</a:t>
            </a:r>
            <a:br>
              <a:rPr lang="en-GB" dirty="0"/>
            </a:br>
            <a:r>
              <a:rPr lang="en-GB" dirty="0"/>
              <a:t>with b/w GIZ key visual</a:t>
            </a:r>
          </a:p>
        </p:txBody>
      </p:sp>
      <p:sp>
        <p:nvSpPr>
          <p:cNvPr id="6" name="Datumsplatzhalter 5">
            <a:extLst>
              <a:ext uri="{FF2B5EF4-FFF2-40B4-BE49-F238E27FC236}">
                <a16:creationId xmlns:a16="http://schemas.microsoft.com/office/drawing/2014/main" id="{0DC1FF66-9C6A-433E-8553-8083512E9621}"/>
              </a:ext>
            </a:extLst>
          </p:cNvPr>
          <p:cNvSpPr>
            <a:spLocks noGrp="1"/>
          </p:cNvSpPr>
          <p:nvPr>
            <p:ph type="dt" sz="half" idx="11"/>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EF569824-8B73-4A2E-B4EF-29A198DE52A6}"/>
              </a:ext>
            </a:extLst>
          </p:cNvPr>
          <p:cNvSpPr>
            <a:spLocks noGrp="1"/>
          </p:cNvSpPr>
          <p:nvPr>
            <p:ph type="ftr" sz="quarter" idx="12"/>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540C7464-2E6B-420A-8943-567BDD649418}"/>
              </a:ext>
            </a:extLst>
          </p:cNvPr>
          <p:cNvSpPr>
            <a:spLocks noGrp="1"/>
          </p:cNvSpPr>
          <p:nvPr>
            <p:ph type="sldNum" sz="quarter" idx="13"/>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00746470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5" y="165100"/>
            <a:ext cx="11858487" cy="5968659"/>
          </a:xfrm>
          <a:noFill/>
        </p:spPr>
        <p:txBody>
          <a:bodyPr tIns="720000" rIns="0"/>
          <a:lstStyle>
            <a:lvl1pPr marL="0" marR="0" indent="0" algn="ctr" defTabSz="914354"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5" y="2093674"/>
            <a:ext cx="11858487"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467" b="1">
                <a:solidFill>
                  <a:schemeClr val="tx1"/>
                </a:solidFill>
              </a:defRPr>
            </a:lvl1pPr>
          </a:lstStyle>
          <a:p>
            <a:r>
              <a:rPr lang="en-GB" dirty="0"/>
              <a:t>Section start slide</a:t>
            </a:r>
            <a:br>
              <a:rPr lang="en-GB" dirty="0"/>
            </a:br>
            <a:r>
              <a:rPr lang="en-GB" dirty="0"/>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3" y="1966813"/>
            <a:ext cx="1662545" cy="1147156"/>
          </a:xfrm>
          <a:prstGeom prst="rect">
            <a:avLst/>
          </a:prstGeom>
        </p:spPr>
      </p:pic>
      <p:sp>
        <p:nvSpPr>
          <p:cNvPr id="28" name="Subline">
            <a:extLst>
              <a:ext uri="{FF2B5EF4-FFF2-40B4-BE49-F238E27FC236}">
                <a16:creationId xmlns:a16="http://schemas.microsoft.com/office/drawing/2014/main" id="{6699B1E5-C447-4674-92BB-C2A1F3ADCF99}"/>
              </a:ext>
            </a:extLst>
          </p:cNvPr>
          <p:cNvSpPr>
            <a:spLocks noGrp="1"/>
          </p:cNvSpPr>
          <p:nvPr>
            <p:ph type="body" sz="quarter" idx="10" hasCustomPrompt="1"/>
          </p:nvPr>
        </p:nvSpPr>
        <p:spPr bwMode="gray">
          <a:xfrm>
            <a:off x="933131" y="4938869"/>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29" name="1.">
            <a:extLst>
              <a:ext uri="{FF2B5EF4-FFF2-40B4-BE49-F238E27FC236}">
                <a16:creationId xmlns:a16="http://schemas.microsoft.com/office/drawing/2014/main" id="{DF731E94-BC4E-4147-8280-79F13CCEF08B}"/>
              </a:ext>
            </a:extLst>
          </p:cNvPr>
          <p:cNvSpPr/>
          <p:nvPr userDrawn="1"/>
        </p:nvSpPr>
        <p:spPr bwMode="gray">
          <a:xfrm>
            <a:off x="5456994" y="170889"/>
            <a:ext cx="196850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 Click on this icon to insert a new photo.</a:t>
            </a:r>
          </a:p>
        </p:txBody>
      </p:sp>
      <p:sp>
        <p:nvSpPr>
          <p:cNvPr id="30" name="2.">
            <a:extLst>
              <a:ext uri="{FF2B5EF4-FFF2-40B4-BE49-F238E27FC236}">
                <a16:creationId xmlns:a16="http://schemas.microsoft.com/office/drawing/2014/main" id="{6B919EA4-50E9-46C9-AC5A-76AC20E25106}"/>
              </a:ext>
            </a:extLst>
          </p:cNvPr>
          <p:cNvSpPr/>
          <p:nvPr userDrawn="1"/>
        </p:nvSpPr>
        <p:spPr bwMode="gray">
          <a:xfrm>
            <a:off x="7335821" y="170888"/>
            <a:ext cx="1968500" cy="313932"/>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2. Reset the slide.</a:t>
            </a:r>
          </a:p>
        </p:txBody>
      </p:sp>
      <p:sp>
        <p:nvSpPr>
          <p:cNvPr id="31" name="3.">
            <a:extLst>
              <a:ext uri="{FF2B5EF4-FFF2-40B4-BE49-F238E27FC236}">
                <a16:creationId xmlns:a16="http://schemas.microsoft.com/office/drawing/2014/main" id="{36FCB48E-A225-433E-9552-1EC05D2E90CB}"/>
              </a:ext>
            </a:extLst>
          </p:cNvPr>
          <p:cNvSpPr/>
          <p:nvPr userDrawn="1"/>
        </p:nvSpPr>
        <p:spPr bwMode="gray">
          <a:xfrm>
            <a:off x="9682482" y="170888"/>
            <a:ext cx="248426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3. Where necessary, change the section using the ‘Crop’ function.</a:t>
            </a:r>
          </a:p>
        </p:txBody>
      </p:sp>
      <p:sp>
        <p:nvSpPr>
          <p:cNvPr id="32" name="how">
            <a:extLst>
              <a:ext uri="{FF2B5EF4-FFF2-40B4-BE49-F238E27FC236}">
                <a16:creationId xmlns:a16="http://schemas.microsoft.com/office/drawing/2014/main" id="{308DC210-80AE-4E96-8C9E-08E1D0F3C4B1}"/>
              </a:ext>
            </a:extLst>
          </p:cNvPr>
          <p:cNvSpPr txBox="1"/>
          <p:nvPr userDrawn="1"/>
        </p:nvSpPr>
        <p:spPr bwMode="gray">
          <a:xfrm>
            <a:off x="-3743070" y="237068"/>
            <a:ext cx="3661579" cy="1200329"/>
          </a:xfrm>
          <a:prstGeom prst="rect">
            <a:avLst/>
          </a:prstGeom>
          <a:noFill/>
        </p:spPr>
        <p:txBody>
          <a:bodyPr wrap="none" rtlCol="0">
            <a:spAutoFit/>
          </a:bodyPr>
          <a:lstStyle/>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image above transparent section.</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Delete image by pressing the DEL key.</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small icon in centre of page.</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photo.</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‘Home / Reset ’.</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ECA10962-7562-45EF-9BCC-CF8E4A8ECDD8}"/>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id="{4EDF0250-D30F-4BC8-BDE1-DB1BD325237F}"/>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id="{98F0E3FB-E27A-4457-B526-B2D2906906AA}"/>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23" name="Grafik 22" descr="Ein Bild, das Screenshot enthält.&#10;&#10;Automatisch generierte Beschreibung">
            <a:extLst>
              <a:ext uri="{FF2B5EF4-FFF2-40B4-BE49-F238E27FC236}">
                <a16:creationId xmlns:a16="http://schemas.microsoft.com/office/drawing/2014/main" id="{AFC53F5D-C099-4AB8-BEA0-0C0599C54F28}"/>
              </a:ext>
            </a:extLst>
          </p:cNvPr>
          <p:cNvPicPr>
            <a:picLocks noChangeAspect="1"/>
          </p:cNvPicPr>
          <p:nvPr userDrawn="1"/>
        </p:nvPicPr>
        <p:blipFill rotWithShape="1">
          <a:blip r:embed="rId4"/>
          <a:srcRect l="50418" r="36621"/>
          <a:stretch/>
        </p:blipFill>
        <p:spPr>
          <a:xfrm>
            <a:off x="9996731" y="1029497"/>
            <a:ext cx="517191" cy="787908"/>
          </a:xfrm>
          <a:prstGeom prst="rect">
            <a:avLst/>
          </a:prstGeom>
        </p:spPr>
      </p:pic>
      <p:grpSp>
        <p:nvGrpSpPr>
          <p:cNvPr id="33" name="Gruppieren 32">
            <a:extLst>
              <a:ext uri="{FF2B5EF4-FFF2-40B4-BE49-F238E27FC236}">
                <a16:creationId xmlns:a16="http://schemas.microsoft.com/office/drawing/2014/main" id="{71BF95A1-C507-454F-AD5B-C1AE17A76F07}"/>
              </a:ext>
            </a:extLst>
          </p:cNvPr>
          <p:cNvGrpSpPr/>
          <p:nvPr userDrawn="1"/>
        </p:nvGrpSpPr>
        <p:grpSpPr>
          <a:xfrm>
            <a:off x="7472795"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grpSp>
      <p:sp>
        <p:nvSpPr>
          <p:cNvPr id="36" name="Rechteck">
            <a:extLst>
              <a:ext uri="{FF2B5EF4-FFF2-40B4-BE49-F238E27FC236}">
                <a16:creationId xmlns:a16="http://schemas.microsoft.com/office/drawing/2014/main" id="{9A38222B-6179-4D47-87DD-F77D00C82A5F}"/>
              </a:ext>
            </a:extLst>
          </p:cNvPr>
          <p:cNvSpPr/>
          <p:nvPr userDrawn="1"/>
        </p:nvSpPr>
        <p:spPr bwMode="gray">
          <a:xfrm>
            <a:off x="10040048" y="1279684"/>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Tree>
    <p:extLst>
      <p:ext uri="{BB962C8B-B14F-4D97-AF65-F5344CB8AC3E}">
        <p14:creationId xmlns:p14="http://schemas.microsoft.com/office/powerpoint/2010/main" val="117851122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start slide, alternative">
    <p:spTree>
      <p:nvGrpSpPr>
        <p:cNvPr id="1" name=""/>
        <p:cNvGrpSpPr/>
        <p:nvPr/>
      </p:nvGrpSpPr>
      <p:grpSpPr>
        <a:xfrm>
          <a:off x="0" y="0"/>
          <a:ext cx="0" cy="0"/>
          <a:chOff x="0" y="0"/>
          <a:chExt cx="0" cy="0"/>
        </a:xfrm>
      </p:grpSpPr>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7"/>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dirty="0"/>
              <a:t>This is the sub-line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5" y="2542202"/>
            <a:ext cx="10628948" cy="960263"/>
          </a:xfrm>
          <a:prstGeom prst="rect">
            <a:avLst/>
          </a:prstGeom>
        </p:spPr>
        <p:txBody>
          <a:bodyPr wrap="square">
            <a:spAutoFit/>
          </a:bodyPr>
          <a:lstStyle>
            <a:lvl1pPr>
              <a:defRPr sz="3467" b="1">
                <a:solidFill>
                  <a:schemeClr val="tx1"/>
                </a:solidFill>
              </a:defRPr>
            </a:lvl1pPr>
          </a:lstStyle>
          <a:p>
            <a:r>
              <a:rPr lang="en-GB" dirty="0"/>
              <a:t>Section start slide</a:t>
            </a:r>
            <a:br>
              <a:rPr lang="en-GB" dirty="0"/>
            </a:br>
            <a:r>
              <a:rPr lang="en-GB" dirty="0"/>
              <a:t>This may also have two lines</a:t>
            </a:r>
          </a:p>
        </p:txBody>
      </p:sp>
      <p:grpSp>
        <p:nvGrpSpPr>
          <p:cNvPr id="8" name="Key Visual">
            <a:extLst>
              <a:ext uri="{FF2B5EF4-FFF2-40B4-BE49-F238E27FC236}">
                <a16:creationId xmlns:a16="http://schemas.microsoft.com/office/drawing/2014/main" id="{1E0F1E1C-CA23-484C-B4BB-7C7FB71D6C86}"/>
              </a:ext>
            </a:extLst>
          </p:cNvPr>
          <p:cNvGrpSpPr/>
          <p:nvPr userDrawn="1"/>
        </p:nvGrpSpPr>
        <p:grpSpPr bwMode="gray">
          <a:xfrm>
            <a:off x="164182" y="165106"/>
            <a:ext cx="5044017" cy="1340924"/>
            <a:chOff x="4846637" y="119557"/>
            <a:chExt cx="3783013" cy="1005693"/>
          </a:xfrm>
        </p:grpSpPr>
        <p:sp>
          <p:nvSpPr>
            <p:cNvPr id="9" name="Freihandform: Form 8">
              <a:extLst>
                <a:ext uri="{FF2B5EF4-FFF2-40B4-BE49-F238E27FC236}">
                  <a16:creationId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1" name="Freihandform: Form 10">
              <a:extLst>
                <a:ext uri="{FF2B5EF4-FFF2-40B4-BE49-F238E27FC236}">
                  <a16:creationId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2" name="Freihandform: Form 11">
              <a:extLst>
                <a:ext uri="{FF2B5EF4-FFF2-40B4-BE49-F238E27FC236}">
                  <a16:creationId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4" name="Freihandform: Form 13">
              <a:extLst>
                <a:ext uri="{FF2B5EF4-FFF2-40B4-BE49-F238E27FC236}">
                  <a16:creationId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6" name="Freihandform: Form 15">
              <a:extLst>
                <a:ext uri="{FF2B5EF4-FFF2-40B4-BE49-F238E27FC236}">
                  <a16:creationId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6" name="Datumsplatzhalter 5">
            <a:extLst>
              <a:ext uri="{FF2B5EF4-FFF2-40B4-BE49-F238E27FC236}">
                <a16:creationId xmlns:a16="http://schemas.microsoft.com/office/drawing/2014/main" id="{D88D0E22-2017-4208-9ADC-47A2FAF1D431}"/>
              </a:ext>
            </a:extLst>
          </p:cNvPr>
          <p:cNvSpPr>
            <a:spLocks noGrp="1"/>
          </p:cNvSpPr>
          <p:nvPr>
            <p:ph type="dt" sz="half" idx="11"/>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F9F9B96F-E57D-429A-9EB5-D561A8B62E5B}"/>
              </a:ext>
            </a:extLst>
          </p:cNvPr>
          <p:cNvSpPr>
            <a:spLocks noGrp="1"/>
          </p:cNvSpPr>
          <p:nvPr>
            <p:ph type="ftr" sz="quarter" idx="12"/>
          </p:nvPr>
        </p:nvSpPr>
        <p:spPr/>
        <p:txBody>
          <a:bodyPr/>
          <a:lstStyle/>
          <a:p>
            <a:r>
              <a:rPr lang="en-GB" dirty="0"/>
              <a:t>Titel of the presentation</a:t>
            </a:r>
          </a:p>
        </p:txBody>
      </p:sp>
      <p:sp>
        <p:nvSpPr>
          <p:cNvPr id="10" name="Foliennummernplatzhalter 9">
            <a:extLst>
              <a:ext uri="{FF2B5EF4-FFF2-40B4-BE49-F238E27FC236}">
                <a16:creationId xmlns:a16="http://schemas.microsoft.com/office/drawing/2014/main" id="{5AA07C4F-927A-4ADF-8F4E-0E641F59E174}"/>
              </a:ext>
            </a:extLst>
          </p:cNvPr>
          <p:cNvSpPr>
            <a:spLocks noGrp="1"/>
          </p:cNvSpPr>
          <p:nvPr>
            <p:ph type="sldNum" sz="quarter" idx="13"/>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38526404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ntermediate slide, b/w visual">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5"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5"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1801"/>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7" y="2737266"/>
            <a:ext cx="9963471" cy="506805"/>
          </a:xfrm>
          <a:prstGeom prst="rect">
            <a:avLst/>
          </a:prstGeom>
        </p:spPr>
        <p:txBody>
          <a:bodyPr wrap="square" anchor="ctr">
            <a:spAutoFit/>
          </a:bodyPr>
          <a:lstStyle>
            <a:lvl1pPr algn="ctr">
              <a:lnSpc>
                <a:spcPct val="95000"/>
              </a:lnSpc>
              <a:spcBef>
                <a:spcPts val="1600"/>
              </a:spcBef>
              <a:defRPr sz="3467" b="0">
                <a:solidFill>
                  <a:schemeClr val="tx1"/>
                </a:solidFill>
              </a:defRPr>
            </a:lvl1pPr>
          </a:lstStyle>
          <a:p>
            <a:r>
              <a:rPr lang="en-GB" noProof="0" dirty="0"/>
              <a:t>Intermediate slide</a:t>
            </a:r>
            <a:endParaRPr lang="en-GB" dirty="0"/>
          </a:p>
        </p:txBody>
      </p:sp>
      <p:sp>
        <p:nvSpPr>
          <p:cNvPr id="7" name="Datumsplatzhalter 6">
            <a:extLst>
              <a:ext uri="{FF2B5EF4-FFF2-40B4-BE49-F238E27FC236}">
                <a16:creationId xmlns:a16="http://schemas.microsoft.com/office/drawing/2014/main" id="{10132F28-06B2-4221-9B40-46373C4BF16B}"/>
              </a:ext>
            </a:extLst>
          </p:cNvPr>
          <p:cNvSpPr>
            <a:spLocks noGrp="1"/>
          </p:cNvSpPr>
          <p:nvPr>
            <p:ph type="dt" sz="half" idx="10"/>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id="{41382050-2B79-493B-95AA-DBF7B83499F7}"/>
              </a:ext>
            </a:extLst>
          </p:cNvPr>
          <p:cNvSpPr>
            <a:spLocks noGrp="1"/>
          </p:cNvSpPr>
          <p:nvPr>
            <p:ph type="ftr" sz="quarter" idx="11"/>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DC291D8C-7803-47D0-8143-6798277D74D9}"/>
              </a:ext>
            </a:extLst>
          </p:cNvPr>
          <p:cNvSpPr>
            <a:spLocks noGrp="1"/>
          </p:cNvSpPr>
          <p:nvPr>
            <p:ph type="sldNum" sz="quarter" idx="12"/>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551177881"/>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ntermediate slide, whit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7" y="2737266"/>
            <a:ext cx="9963471" cy="506805"/>
          </a:xfrm>
          <a:prstGeom prst="rect">
            <a:avLst/>
          </a:prstGeom>
        </p:spPr>
        <p:txBody>
          <a:bodyPr wrap="square" anchor="ctr">
            <a:spAutoFit/>
          </a:bodyPr>
          <a:lstStyle>
            <a:lvl1pPr algn="ctr">
              <a:lnSpc>
                <a:spcPct val="95000"/>
              </a:lnSpc>
              <a:spcBef>
                <a:spcPts val="1600"/>
              </a:spcBef>
              <a:defRPr sz="3467" b="0">
                <a:solidFill>
                  <a:schemeClr val="tx1"/>
                </a:solidFill>
              </a:defRPr>
            </a:lvl1pPr>
          </a:lstStyle>
          <a:p>
            <a:r>
              <a:rPr lang="en-GB" noProof="0" dirty="0"/>
              <a:t>Intermediate slide</a:t>
            </a:r>
            <a:endParaRPr lang="en-GB" dirty="0"/>
          </a:p>
        </p:txBody>
      </p:sp>
      <p:sp>
        <p:nvSpPr>
          <p:cNvPr id="6" name="Datumsplatzhalter 5">
            <a:extLst>
              <a:ext uri="{FF2B5EF4-FFF2-40B4-BE49-F238E27FC236}">
                <a16:creationId xmlns:a16="http://schemas.microsoft.com/office/drawing/2014/main" id="{E4858B5A-3D9C-44AE-ADA7-B7DF2E935AD2}"/>
              </a:ext>
            </a:extLst>
          </p:cNvPr>
          <p:cNvSpPr>
            <a:spLocks noGrp="1"/>
          </p:cNvSpPr>
          <p:nvPr>
            <p:ph type="dt" sz="half" idx="10"/>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D743612B-9303-4BD1-8570-21C327D0D081}"/>
              </a:ext>
            </a:extLst>
          </p:cNvPr>
          <p:cNvSpPr>
            <a:spLocks noGrp="1"/>
          </p:cNvSpPr>
          <p:nvPr>
            <p:ph type="ftr" sz="quarter" idx="11"/>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364C8BC3-F5EC-4CDC-BEF6-A683BD9DDB29}"/>
              </a:ext>
            </a:extLst>
          </p:cNvPr>
          <p:cNvSpPr>
            <a:spLocks noGrp="1"/>
          </p:cNvSpPr>
          <p:nvPr>
            <p:ph type="sldNum" sz="quarter" idx="12"/>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4277070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Photos PR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DC6F8-EF6E-1D4C-9CDE-4FF4F94AE953}"/>
              </a:ext>
            </a:extLst>
          </p:cNvPr>
          <p:cNvSpPr>
            <a:spLocks noGrp="1"/>
          </p:cNvSpPr>
          <p:nvPr>
            <p:ph type="title" hasCustomPrompt="1"/>
          </p:nvPr>
        </p:nvSpPr>
        <p:spPr>
          <a:xfrm>
            <a:off x="838200" y="4467225"/>
            <a:ext cx="10515600" cy="1325563"/>
          </a:xfrm>
        </p:spPr>
        <p:txBody>
          <a:bodyPr/>
          <a:lstStyle>
            <a:lvl1pPr algn="ctr">
              <a:defRPr b="1">
                <a:solidFill>
                  <a:schemeClr val="bg1"/>
                </a:solidFill>
              </a:defRPr>
            </a:lvl1pPr>
          </a:lstStyle>
          <a:p>
            <a:r>
              <a:rPr lang="en-GB" dirty="0"/>
              <a:t>Click to edit Divider slide title</a:t>
            </a:r>
          </a:p>
        </p:txBody>
      </p:sp>
    </p:spTree>
    <p:extLst>
      <p:ext uri="{BB962C8B-B14F-4D97-AF65-F5344CB8AC3E}">
        <p14:creationId xmlns:p14="http://schemas.microsoft.com/office/powerpoint/2010/main" val="866867090"/>
      </p:ext>
    </p:extLst>
  </p:cSld>
  <p:clrMapOvr>
    <a:masterClrMapping/>
  </p:clrMapOvr>
  <p:hf hdr="0"/>
  <p:extLst>
    <p:ext uri="{DCECCB84-F9BA-43D5-87BE-67443E8EF086}">
      <p15:sldGuideLst xmlns:p15="http://schemas.microsoft.com/office/powerpoint/2012/main">
        <p15:guide id="1" pos="5216">
          <p15:clr>
            <a:srgbClr val="FBAE40"/>
          </p15:clr>
        </p15:guide>
        <p15:guide id="2" orient="horz" pos="146">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ntermediate slide, white, alternativ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7" y="2737266"/>
            <a:ext cx="9963471" cy="506805"/>
          </a:xfrm>
          <a:prstGeom prst="rect">
            <a:avLst/>
          </a:prstGeom>
        </p:spPr>
        <p:txBody>
          <a:bodyPr wrap="square" anchor="ctr">
            <a:spAutoFit/>
          </a:bodyPr>
          <a:lstStyle>
            <a:lvl1pPr algn="ctr">
              <a:lnSpc>
                <a:spcPct val="95000"/>
              </a:lnSpc>
              <a:spcBef>
                <a:spcPts val="1600"/>
              </a:spcBef>
              <a:defRPr sz="3467" b="0">
                <a:solidFill>
                  <a:schemeClr val="tx1"/>
                </a:solidFill>
              </a:defRPr>
            </a:lvl1pPr>
          </a:lstStyle>
          <a:p>
            <a:r>
              <a:rPr lang="en-GB" noProof="0" dirty="0"/>
              <a:t>Intermediate slide</a:t>
            </a:r>
            <a:endParaRPr lang="en-GB" dirty="0"/>
          </a:p>
        </p:txBody>
      </p:sp>
      <p:grpSp>
        <p:nvGrpSpPr>
          <p:cNvPr id="12" name="Key Visual">
            <a:extLst>
              <a:ext uri="{FF2B5EF4-FFF2-40B4-BE49-F238E27FC236}">
                <a16:creationId xmlns:a16="http://schemas.microsoft.com/office/drawing/2014/main" id="{D9D8699C-EAEE-4654-9DB5-5DBEA94DFD69}"/>
              </a:ext>
            </a:extLst>
          </p:cNvPr>
          <p:cNvGrpSpPr/>
          <p:nvPr userDrawn="1"/>
        </p:nvGrpSpPr>
        <p:grpSpPr bwMode="gray">
          <a:xfrm flipV="1">
            <a:off x="164183" y="4525215"/>
            <a:ext cx="6050711" cy="1608548"/>
            <a:chOff x="4846637" y="119557"/>
            <a:chExt cx="3783013" cy="1005693"/>
          </a:xfrm>
        </p:grpSpPr>
        <p:sp>
          <p:nvSpPr>
            <p:cNvPr id="13" name="Freihandform: Form 12">
              <a:extLst>
                <a:ext uri="{FF2B5EF4-FFF2-40B4-BE49-F238E27FC236}">
                  <a16:creationId xmlns:a16="http://schemas.microsoft.com/office/drawing/2014/main" id="{57ACA972-95E7-4330-A959-68C656E58B90}"/>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Freihandform: Form 13">
              <a:extLst>
                <a:ext uri="{FF2B5EF4-FFF2-40B4-BE49-F238E27FC236}">
                  <a16:creationId xmlns:a16="http://schemas.microsoft.com/office/drawing/2014/main" id="{EF93F907-303A-4592-848E-F1A7AFDDDD4A}"/>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5" name="Freihandform: Form 14">
              <a:extLst>
                <a:ext uri="{FF2B5EF4-FFF2-40B4-BE49-F238E27FC236}">
                  <a16:creationId xmlns:a16="http://schemas.microsoft.com/office/drawing/2014/main" id="{C8AAE6CE-CD01-4233-9E65-D495D92CF1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6" name="Freihandform: Form 15">
              <a:extLst>
                <a:ext uri="{FF2B5EF4-FFF2-40B4-BE49-F238E27FC236}">
                  <a16:creationId xmlns:a16="http://schemas.microsoft.com/office/drawing/2014/main" id="{1AAC9A52-2206-4D16-A752-9C733CC5CB7F}"/>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7" name="Freihandform: Form 16">
              <a:extLst>
                <a:ext uri="{FF2B5EF4-FFF2-40B4-BE49-F238E27FC236}">
                  <a16:creationId xmlns:a16="http://schemas.microsoft.com/office/drawing/2014/main" id="{8D075FE9-0EDA-4BE2-B2C1-22DF2B8842B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grpSp>
        <p:nvGrpSpPr>
          <p:cNvPr id="36" name="Key Visual">
            <a:extLst>
              <a:ext uri="{FF2B5EF4-FFF2-40B4-BE49-F238E27FC236}">
                <a16:creationId xmlns:a16="http://schemas.microsoft.com/office/drawing/2014/main" id="{C7D69FF2-A45A-405D-BC43-69B4E925551F}"/>
              </a:ext>
            </a:extLst>
          </p:cNvPr>
          <p:cNvGrpSpPr/>
          <p:nvPr userDrawn="1"/>
        </p:nvGrpSpPr>
        <p:grpSpPr bwMode="gray">
          <a:xfrm flipH="1">
            <a:off x="8934717" y="165100"/>
            <a:ext cx="3087951" cy="820915"/>
            <a:chOff x="4846637" y="119557"/>
            <a:chExt cx="3783013" cy="1005693"/>
          </a:xfrm>
        </p:grpSpPr>
        <p:sp>
          <p:nvSpPr>
            <p:cNvPr id="37" name="Freihandform: Form 36">
              <a:extLst>
                <a:ext uri="{FF2B5EF4-FFF2-40B4-BE49-F238E27FC236}">
                  <a16:creationId xmlns:a16="http://schemas.microsoft.com/office/drawing/2014/main" id="{67E195A5-1DB2-4051-897C-B5E84120B476}"/>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8" name="Freihandform: Form 37">
              <a:extLst>
                <a:ext uri="{FF2B5EF4-FFF2-40B4-BE49-F238E27FC236}">
                  <a16:creationId xmlns:a16="http://schemas.microsoft.com/office/drawing/2014/main" id="{9234AB9A-5088-479E-92C2-4F81972E1E55}"/>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39" name="Freihandform: Form 38">
              <a:extLst>
                <a:ext uri="{FF2B5EF4-FFF2-40B4-BE49-F238E27FC236}">
                  <a16:creationId xmlns:a16="http://schemas.microsoft.com/office/drawing/2014/main" id="{5FBB400A-FFCE-4E88-B1BF-846AC7A46F8E}"/>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40" name="Freihandform: Form 39">
              <a:extLst>
                <a:ext uri="{FF2B5EF4-FFF2-40B4-BE49-F238E27FC236}">
                  <a16:creationId xmlns:a16="http://schemas.microsoft.com/office/drawing/2014/main" id="{4A214495-DB26-435D-9164-4A350ECF007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41" name="Freihandform: Form 40">
              <a:extLst>
                <a:ext uri="{FF2B5EF4-FFF2-40B4-BE49-F238E27FC236}">
                  <a16:creationId xmlns:a16="http://schemas.microsoft.com/office/drawing/2014/main" id="{AD46CA09-12E7-4803-A8A0-CC8821A2FBF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6" name="Datumsplatzhalter 5">
            <a:extLst>
              <a:ext uri="{FF2B5EF4-FFF2-40B4-BE49-F238E27FC236}">
                <a16:creationId xmlns:a16="http://schemas.microsoft.com/office/drawing/2014/main" id="{1D7087B2-841C-4578-8D4C-FD96605E1BE7}"/>
              </a:ext>
            </a:extLst>
          </p:cNvPr>
          <p:cNvSpPr>
            <a:spLocks noGrp="1"/>
          </p:cNvSpPr>
          <p:nvPr>
            <p:ph type="dt" sz="half" idx="10"/>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0812E5FB-AE5B-45DE-A139-9BF8C60A354B}"/>
              </a:ext>
            </a:extLst>
          </p:cNvPr>
          <p:cNvSpPr>
            <a:spLocks noGrp="1"/>
          </p:cNvSpPr>
          <p:nvPr>
            <p:ph type="ftr" sz="quarter" idx="11"/>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5C4834F1-8AA0-4335-9A3C-58D358314C13}"/>
              </a:ext>
            </a:extLst>
          </p:cNvPr>
          <p:cNvSpPr>
            <a:spLocks noGrp="1"/>
          </p:cNvSpPr>
          <p:nvPr>
            <p:ph type="sldNum" sz="quarter" idx="12"/>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480533094"/>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ntermediate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5" y="165100"/>
            <a:ext cx="11858487" cy="5968659"/>
          </a:xfrm>
          <a:noFill/>
        </p:spPr>
        <p:txBody>
          <a:bodyPr tIns="720000" rIns="0"/>
          <a:lstStyle>
            <a:lvl1pPr marL="0" marR="0" indent="0" algn="ctr" defTabSz="914354" rtl="0" eaLnBrk="1" fontAlgn="auto" latinLnBrk="0" hangingPunct="1">
              <a:lnSpc>
                <a:spcPct val="90000"/>
              </a:lnSpc>
              <a:spcBef>
                <a:spcPts val="0"/>
              </a:spcBef>
              <a:spcAft>
                <a:spcPts val="0"/>
              </a:spcAft>
              <a:buClrTx/>
              <a:buSzTx/>
              <a:buFont typeface="Arial" panose="020B0604020202020204" pitchFamily="34" charset="0"/>
              <a:buNone/>
              <a:tabLst/>
              <a:defRPr sz="667">
                <a:solidFill>
                  <a:schemeClr val="accent1"/>
                </a:solidFill>
              </a:defRPr>
            </a:lvl1pPr>
          </a:lstStyle>
          <a:p>
            <a:r>
              <a:rPr lang="en-GB" dirty="0"/>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5" y="2093674"/>
            <a:ext cx="11858487" cy="4040085"/>
          </a:xfrm>
          <a:prstGeom prst="rect">
            <a:avLst/>
          </a:prstGeom>
          <a:blipFill dpi="0" rotWithShape="1">
            <a:blip r:embed="rId2">
              <a:alphaModFix amt="80000"/>
            </a:blip>
            <a:srcRect/>
            <a:stretch>
              <a:fillRect l="-10" r="-10"/>
            </a:stretch>
          </a:blipFill>
        </p:spPr>
        <p:txBody>
          <a:bodyPr wrap="square" lIns="900000" bIns="684000" anchor="b">
            <a:noAutofit/>
          </a:bodyPr>
          <a:lstStyle>
            <a:lvl1pPr>
              <a:defRPr sz="3467" b="0">
                <a:solidFill>
                  <a:schemeClr val="tx1"/>
                </a:solidFill>
              </a:defRPr>
            </a:lvl1pPr>
          </a:lstStyle>
          <a:p>
            <a:r>
              <a:rPr lang="en-GB" dirty="0"/>
              <a:t>Intermediate slide, photo</a:t>
            </a:r>
            <a:br>
              <a:rPr lang="en-GB" dirty="0"/>
            </a:br>
            <a:r>
              <a:rPr lang="en-GB" dirty="0"/>
              <a:t>(interchangeable)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3" y="1966813"/>
            <a:ext cx="1662545" cy="1147156"/>
          </a:xfrm>
          <a:prstGeom prst="rect">
            <a:avLst/>
          </a:prstGeom>
        </p:spPr>
      </p:pic>
      <p:sp>
        <p:nvSpPr>
          <p:cNvPr id="28" name="1.">
            <a:extLst>
              <a:ext uri="{FF2B5EF4-FFF2-40B4-BE49-F238E27FC236}">
                <a16:creationId xmlns:a16="http://schemas.microsoft.com/office/drawing/2014/main" id="{0BCFDBF6-0C4F-4BA9-84EB-ED3466065719}"/>
              </a:ext>
            </a:extLst>
          </p:cNvPr>
          <p:cNvSpPr/>
          <p:nvPr userDrawn="1"/>
        </p:nvSpPr>
        <p:spPr bwMode="gray">
          <a:xfrm>
            <a:off x="5456994" y="170889"/>
            <a:ext cx="196850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1. Click on this icon to insert a new photo.</a:t>
            </a:r>
          </a:p>
        </p:txBody>
      </p:sp>
      <p:sp>
        <p:nvSpPr>
          <p:cNvPr id="29" name="2.">
            <a:extLst>
              <a:ext uri="{FF2B5EF4-FFF2-40B4-BE49-F238E27FC236}">
                <a16:creationId xmlns:a16="http://schemas.microsoft.com/office/drawing/2014/main" id="{918BC469-7392-45B5-882F-1B971DBE17B2}"/>
              </a:ext>
            </a:extLst>
          </p:cNvPr>
          <p:cNvSpPr/>
          <p:nvPr userDrawn="1"/>
        </p:nvSpPr>
        <p:spPr bwMode="gray">
          <a:xfrm>
            <a:off x="7335821" y="170888"/>
            <a:ext cx="1968500" cy="313932"/>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2. Reset the slide.</a:t>
            </a:r>
          </a:p>
        </p:txBody>
      </p:sp>
      <p:sp>
        <p:nvSpPr>
          <p:cNvPr id="30" name="3.">
            <a:extLst>
              <a:ext uri="{FF2B5EF4-FFF2-40B4-BE49-F238E27FC236}">
                <a16:creationId xmlns:a16="http://schemas.microsoft.com/office/drawing/2014/main" id="{431D4BE7-4DC0-4A8D-8A4E-899AB39C9BFA}"/>
              </a:ext>
            </a:extLst>
          </p:cNvPr>
          <p:cNvSpPr/>
          <p:nvPr userDrawn="1"/>
        </p:nvSpPr>
        <p:spPr bwMode="gray">
          <a:xfrm>
            <a:off x="9682482" y="170888"/>
            <a:ext cx="2484260" cy="757130"/>
          </a:xfrm>
          <a:prstGeom prst="rect">
            <a:avLst/>
          </a:prstGeom>
        </p:spPr>
        <p:txBody>
          <a:bodyPr wrap="square">
            <a:spAutoFit/>
          </a:bodyPr>
          <a:lstStyle/>
          <a:p>
            <a:pPr marL="0" marR="0" lvl="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prstClr val="black"/>
                </a:solidFill>
                <a:effectLst/>
                <a:uLnTx/>
                <a:uFillTx/>
                <a:latin typeface="+mn-lt"/>
                <a:ea typeface="+mn-ea"/>
                <a:cs typeface="+mn-cs"/>
              </a:rPr>
              <a:t>3. Where necessary, change the section using the ‘Crop’ function.</a:t>
            </a:r>
          </a:p>
        </p:txBody>
      </p:sp>
      <p:sp>
        <p:nvSpPr>
          <p:cNvPr id="31" name="how">
            <a:extLst>
              <a:ext uri="{FF2B5EF4-FFF2-40B4-BE49-F238E27FC236}">
                <a16:creationId xmlns:a16="http://schemas.microsoft.com/office/drawing/2014/main" id="{CFE17404-D559-410E-817A-BE37032A4EC8}"/>
              </a:ext>
            </a:extLst>
          </p:cNvPr>
          <p:cNvSpPr txBox="1"/>
          <p:nvPr userDrawn="1"/>
        </p:nvSpPr>
        <p:spPr bwMode="gray">
          <a:xfrm>
            <a:off x="-3743070" y="237068"/>
            <a:ext cx="3661579" cy="1200329"/>
          </a:xfrm>
          <a:prstGeom prst="rect">
            <a:avLst/>
          </a:prstGeom>
          <a:noFill/>
        </p:spPr>
        <p:txBody>
          <a:bodyPr wrap="none" rtlCol="0">
            <a:spAutoFit/>
          </a:bodyPr>
          <a:lstStyle/>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image above transparent section.</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Delete image by pressing the DEL key.</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Click on small icon in centre of page.</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photo.</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Select ‘Home / Reset ’.</a:t>
            </a:r>
          </a:p>
          <a:p>
            <a:pPr marL="171442" marR="0" lvl="0" indent="-171442" algn="r" defTabSz="914354" rtl="0" eaLnBrk="1" fontAlgn="auto" latinLnBrk="0" hangingPunct="1">
              <a:lnSpc>
                <a:spcPct val="100000"/>
              </a:lnSpc>
              <a:spcBef>
                <a:spcPts val="0"/>
              </a:spcBef>
              <a:spcAft>
                <a:spcPts val="0"/>
              </a:spcAft>
              <a:buClrTx/>
              <a:buSzTx/>
              <a:buFontTx/>
              <a:buAutoNum type="arabicPeriod"/>
              <a:tabLst/>
              <a:defRPr/>
            </a:pPr>
            <a:r>
              <a:rPr lang="en-GB" sz="1200" b="0" dirty="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25D92098-BA3C-4707-8ABA-0C27A011DB6B}"/>
              </a:ext>
            </a:extLst>
          </p:cNvPr>
          <p:cNvSpPr>
            <a:spLocks noGrp="1"/>
          </p:cNvSpPr>
          <p:nvPr>
            <p:ph type="dt" sz="half" idx="12"/>
          </p:nvPr>
        </p:nvSpPr>
        <p:spPr/>
        <p:txBody>
          <a:bodyPr/>
          <a:lstStyle/>
          <a:p>
            <a:r>
              <a:rPr lang="en-GB"/>
              <a:t>22 Jan. 2019</a:t>
            </a:r>
            <a:endParaRPr lang="en-GB" dirty="0"/>
          </a:p>
        </p:txBody>
      </p:sp>
      <p:sp>
        <p:nvSpPr>
          <p:cNvPr id="8" name="Fußzeilenplatzhalter 7">
            <a:extLst>
              <a:ext uri="{FF2B5EF4-FFF2-40B4-BE49-F238E27FC236}">
                <a16:creationId xmlns:a16="http://schemas.microsoft.com/office/drawing/2014/main" id="{645C6D00-0E00-4289-836D-A87919E2F942}"/>
              </a:ext>
            </a:extLst>
          </p:cNvPr>
          <p:cNvSpPr>
            <a:spLocks noGrp="1"/>
          </p:cNvSpPr>
          <p:nvPr>
            <p:ph type="ftr" sz="quarter" idx="13"/>
          </p:nvPr>
        </p:nvSpPr>
        <p:spPr/>
        <p:txBody>
          <a:bodyPr/>
          <a:lstStyle/>
          <a:p>
            <a:r>
              <a:rPr lang="en-GB" dirty="0"/>
              <a:t>Titel of the presentation</a:t>
            </a:r>
          </a:p>
        </p:txBody>
      </p:sp>
      <p:sp>
        <p:nvSpPr>
          <p:cNvPr id="11" name="Foliennummernplatzhalter 10">
            <a:extLst>
              <a:ext uri="{FF2B5EF4-FFF2-40B4-BE49-F238E27FC236}">
                <a16:creationId xmlns:a16="http://schemas.microsoft.com/office/drawing/2014/main" id="{C45153B9-0A46-4ECF-876F-E46153C49C5F}"/>
              </a:ext>
            </a:extLst>
          </p:cNvPr>
          <p:cNvSpPr>
            <a:spLocks noGrp="1"/>
          </p:cNvSpPr>
          <p:nvPr>
            <p:ph type="sldNum" sz="quarter" idx="14"/>
          </p:nvPr>
        </p:nvSpPr>
        <p:spPr/>
        <p:txBody>
          <a:bodyPr/>
          <a:lstStyle/>
          <a:p>
            <a:r>
              <a:rPr lang="en-GB" dirty="0"/>
              <a:t>Page </a:t>
            </a:r>
            <a:fld id="{3A8B5DB7-81A8-4ED4-916B-6B23CD603687}" type="slidenum">
              <a:rPr lang="en-GB" smtClean="0"/>
              <a:pPr/>
              <a:t>‹#›</a:t>
            </a:fld>
            <a:endParaRPr lang="en-GB" dirty="0"/>
          </a:p>
        </p:txBody>
      </p:sp>
      <p:pic>
        <p:nvPicPr>
          <p:cNvPr id="19" name="Grafik 18" descr="Ein Bild, das Screenshot enthält.&#10;&#10;Automatisch generierte Beschreibung">
            <a:extLst>
              <a:ext uri="{FF2B5EF4-FFF2-40B4-BE49-F238E27FC236}">
                <a16:creationId xmlns:a16="http://schemas.microsoft.com/office/drawing/2014/main" id="{F90E96F9-8FB8-41D7-9257-7179FD053D2F}"/>
              </a:ext>
            </a:extLst>
          </p:cNvPr>
          <p:cNvPicPr>
            <a:picLocks noChangeAspect="1"/>
          </p:cNvPicPr>
          <p:nvPr userDrawn="1"/>
        </p:nvPicPr>
        <p:blipFill rotWithShape="1">
          <a:blip r:embed="rId4"/>
          <a:srcRect l="50418" r="36621"/>
          <a:stretch/>
        </p:blipFill>
        <p:spPr>
          <a:xfrm>
            <a:off x="9996731" y="1029497"/>
            <a:ext cx="517191" cy="787908"/>
          </a:xfrm>
          <a:prstGeom prst="rect">
            <a:avLst/>
          </a:prstGeom>
        </p:spPr>
      </p:pic>
      <p:grpSp>
        <p:nvGrpSpPr>
          <p:cNvPr id="23" name="Gruppieren 22">
            <a:extLst>
              <a:ext uri="{FF2B5EF4-FFF2-40B4-BE49-F238E27FC236}">
                <a16:creationId xmlns:a16="http://schemas.microsoft.com/office/drawing/2014/main" id="{67BCCCE2-341A-478B-A3EC-6046F8A5D497}"/>
              </a:ext>
            </a:extLst>
          </p:cNvPr>
          <p:cNvGrpSpPr/>
          <p:nvPr userDrawn="1"/>
        </p:nvGrpSpPr>
        <p:grpSpPr>
          <a:xfrm>
            <a:off x="7472795" y="1034676"/>
            <a:ext cx="2117468" cy="866995"/>
            <a:chOff x="5604594" y="1459908"/>
            <a:chExt cx="1588101" cy="650246"/>
          </a:xfrm>
        </p:grpSpPr>
        <p:pic>
          <p:nvPicPr>
            <p:cNvPr id="32" name="Grafik 31" descr="Ein Bild, das Screenshot enthält.&#10;&#10;Automatisch generierte Beschreibung">
              <a:extLst>
                <a:ext uri="{FF2B5EF4-FFF2-40B4-BE49-F238E27FC236}">
                  <a16:creationId xmlns:a16="http://schemas.microsoft.com/office/drawing/2014/main" id="{78A59224-4957-4C08-BE65-D8BD25A23E44}"/>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3" name="Rechteck 32">
              <a:extLst>
                <a:ext uri="{FF2B5EF4-FFF2-40B4-BE49-F238E27FC236}">
                  <a16:creationId xmlns:a16="http://schemas.microsoft.com/office/drawing/2014/main" id="{D3A98BB7-764F-4350-BD71-C6758C885B37}"/>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grpSp>
      <p:sp>
        <p:nvSpPr>
          <p:cNvPr id="34" name="Rechteck">
            <a:extLst>
              <a:ext uri="{FF2B5EF4-FFF2-40B4-BE49-F238E27FC236}">
                <a16:creationId xmlns:a16="http://schemas.microsoft.com/office/drawing/2014/main" id="{C2B577D0-C8DA-42B1-BF4C-EE3ACF0A05FC}"/>
              </a:ext>
            </a:extLst>
          </p:cNvPr>
          <p:cNvSpPr/>
          <p:nvPr userDrawn="1"/>
        </p:nvSpPr>
        <p:spPr bwMode="gray">
          <a:xfrm>
            <a:off x="10040048" y="1279684"/>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a:p>
        </p:txBody>
      </p:sp>
    </p:spTree>
    <p:extLst>
      <p:ext uri="{BB962C8B-B14F-4D97-AF65-F5344CB8AC3E}">
        <p14:creationId xmlns:p14="http://schemas.microsoft.com/office/powerpoint/2010/main" val="388876036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9" y="1361293"/>
            <a:ext cx="9563579"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9" y="320283"/>
            <a:ext cx="11422911" cy="720725"/>
          </a:xfrm>
        </p:spPr>
        <p:txBody>
          <a:bodyPr/>
          <a:lstStyle>
            <a:lvl1pPr>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id="{9403C02B-EA48-4260-811D-43CCEC0F652F}"/>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3572318F-C167-4A9B-9214-245E7E1B6789}"/>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75A6A7C1-5347-4031-950E-FE89F744C1A9}"/>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123560344"/>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andard text slide with sub-line">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726EAD89-A3DC-4500-9071-F28C7DB87ECF}"/>
              </a:ext>
            </a:extLst>
          </p:cNvPr>
          <p:cNvSpPr>
            <a:spLocks noGrp="1"/>
          </p:cNvSpPr>
          <p:nvPr>
            <p:ph type="title" hasCustomPrompt="1"/>
          </p:nvPr>
        </p:nvSpPr>
        <p:spPr bwMode="gray">
          <a:xfrm>
            <a:off x="599759" y="352042"/>
            <a:ext cx="11422911" cy="360753"/>
          </a:xfrm>
        </p:spPr>
        <p:txBody>
          <a:bodyPr/>
          <a:lstStyle>
            <a:lvl1pPr>
              <a:defRPr/>
            </a:lvl1pPr>
          </a:lstStyle>
          <a:p>
            <a:r>
              <a:rPr lang="en-GB"/>
              <a:t>Click to add headline</a:t>
            </a:r>
            <a:endParaRPr lang="en-GB" dirty="0"/>
          </a:p>
        </p:txBody>
      </p:sp>
      <p:sp>
        <p:nvSpPr>
          <p:cNvPr id="7" name="Textplatzhalter 2">
            <a:extLst>
              <a:ext uri="{FF2B5EF4-FFF2-40B4-BE49-F238E27FC236}">
                <a16:creationId xmlns:a16="http://schemas.microsoft.com/office/drawing/2014/main" id="{7BDDDF81-EBEA-4C88-AA55-681A5710CA2C}"/>
              </a:ext>
            </a:extLst>
          </p:cNvPr>
          <p:cNvSpPr>
            <a:spLocks noGrp="1"/>
          </p:cNvSpPr>
          <p:nvPr>
            <p:ph type="body" sz="quarter" idx="14" hasCustomPrompt="1"/>
          </p:nvPr>
        </p:nvSpPr>
        <p:spPr bwMode="gray">
          <a:xfrm>
            <a:off x="599022" y="774701"/>
            <a:ext cx="11423649" cy="501651"/>
          </a:xfrm>
        </p:spPr>
        <p:txBody>
          <a:bodyPr vert="horz" lIns="0" tIns="0" rIns="72000" bIns="0" rtlCol="0" anchor="t">
            <a:noAutofit/>
          </a:bodyPr>
          <a:lstStyle>
            <a:lvl1pPr>
              <a:defRPr lang="de-DE" sz="1867" b="0" cap="none" baseline="0" smtClean="0">
                <a:latin typeface="+mj-lt"/>
                <a:ea typeface="+mj-ea"/>
                <a:cs typeface="+mj-cs"/>
              </a:defRPr>
            </a:lvl1pPr>
            <a:lvl2pPr>
              <a:defRPr lang="de-DE" smtClean="0"/>
            </a:lvl2pPr>
            <a:lvl3pPr>
              <a:defRPr lang="de-DE" smtClean="0"/>
            </a:lvl3pPr>
            <a:lvl4pPr>
              <a:defRPr lang="de-DE" smtClean="0"/>
            </a:lvl4pPr>
            <a:lvl5pPr>
              <a:defRPr lang="en-US"/>
            </a:lvl5pPr>
          </a:lstStyle>
          <a:p>
            <a:pPr lvl="0">
              <a:spcBef>
                <a:spcPct val="0"/>
              </a:spcBef>
            </a:pPr>
            <a:r>
              <a:rPr lang="en-GB"/>
              <a:t>Click to add sub-line</a:t>
            </a:r>
            <a:endParaRPr lang="en-GB" dirty="0"/>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7"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Datumsplatzhalter 1">
            <a:extLst>
              <a:ext uri="{FF2B5EF4-FFF2-40B4-BE49-F238E27FC236}">
                <a16:creationId xmlns:a16="http://schemas.microsoft.com/office/drawing/2014/main" id="{0B548EA6-0BD4-4DE9-880C-9051257B8288}"/>
              </a:ext>
            </a:extLst>
          </p:cNvPr>
          <p:cNvSpPr>
            <a:spLocks noGrp="1"/>
          </p:cNvSpPr>
          <p:nvPr>
            <p:ph type="dt" sz="half" idx="15"/>
          </p:nvPr>
        </p:nvSpPr>
        <p:spPr/>
        <p:txBody>
          <a:bodyPr/>
          <a:lstStyle/>
          <a:p>
            <a:r>
              <a:rPr lang="en-GB"/>
              <a:t>22 Jan. 2019</a:t>
            </a:r>
            <a:endParaRPr lang="en-GB" dirty="0"/>
          </a:p>
        </p:txBody>
      </p:sp>
      <p:sp>
        <p:nvSpPr>
          <p:cNvPr id="6" name="Fußzeilenplatzhalter 5">
            <a:extLst>
              <a:ext uri="{FF2B5EF4-FFF2-40B4-BE49-F238E27FC236}">
                <a16:creationId xmlns:a16="http://schemas.microsoft.com/office/drawing/2014/main" id="{83E7CC3B-6035-4291-B04F-DE018A6C968C}"/>
              </a:ext>
            </a:extLst>
          </p:cNvPr>
          <p:cNvSpPr>
            <a:spLocks noGrp="1"/>
          </p:cNvSpPr>
          <p:nvPr>
            <p:ph type="ftr" sz="quarter" idx="16"/>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5D360B5D-15C8-4DDF-99B9-68062FEA3754}"/>
              </a:ext>
            </a:extLst>
          </p:cNvPr>
          <p:cNvSpPr>
            <a:spLocks noGrp="1"/>
          </p:cNvSpPr>
          <p:nvPr>
            <p:ph type="sldNum" sz="quarter" idx="17"/>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073027370"/>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9" y="1361292"/>
            <a:ext cx="9563579" cy="3786443"/>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9" y="320283"/>
            <a:ext cx="11422911" cy="720725"/>
          </a:xfrm>
        </p:spPr>
        <p:txBody>
          <a:bodyPr/>
          <a:lstStyle>
            <a:lvl1pPr>
              <a:defRPr/>
            </a:lvl1pPr>
          </a:lstStyle>
          <a:p>
            <a:r>
              <a:rPr lang="en-GB"/>
              <a:t>Click to add headline</a:t>
            </a:r>
            <a:endParaRPr lang="en-GB" dirty="0"/>
          </a:p>
        </p:txBody>
      </p:sp>
      <p:grpSp>
        <p:nvGrpSpPr>
          <p:cNvPr id="20" name="Key Visual">
            <a:extLst>
              <a:ext uri="{FF2B5EF4-FFF2-40B4-BE49-F238E27FC236}">
                <a16:creationId xmlns:a16="http://schemas.microsoft.com/office/drawing/2014/main" id="{BCBD8A78-7D69-4DFD-B354-CF36A84705CB}"/>
              </a:ext>
            </a:extLst>
          </p:cNvPr>
          <p:cNvGrpSpPr/>
          <p:nvPr userDrawn="1"/>
        </p:nvGrpSpPr>
        <p:grpSpPr bwMode="gray">
          <a:xfrm flipV="1">
            <a:off x="164180" y="5311123"/>
            <a:ext cx="3094437" cy="822639"/>
            <a:chOff x="4846637" y="119557"/>
            <a:chExt cx="3783013" cy="1005693"/>
          </a:xfrm>
        </p:grpSpPr>
        <p:sp>
          <p:nvSpPr>
            <p:cNvPr id="21" name="Freihandform: Form 20">
              <a:extLst>
                <a:ext uri="{FF2B5EF4-FFF2-40B4-BE49-F238E27FC236}">
                  <a16:creationId xmlns:a16="http://schemas.microsoft.com/office/drawing/2014/main" id="{E45BEDC0-179F-43C1-A606-AFD62A6A063E}"/>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Freihandform: Form 21">
              <a:extLst>
                <a:ext uri="{FF2B5EF4-FFF2-40B4-BE49-F238E27FC236}">
                  <a16:creationId xmlns:a16="http://schemas.microsoft.com/office/drawing/2014/main" id="{F6CCD5CC-5505-4485-9297-BB0A34EBB2F6}"/>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23" name="Freihandform: Form 22">
              <a:extLst>
                <a:ext uri="{FF2B5EF4-FFF2-40B4-BE49-F238E27FC236}">
                  <a16:creationId xmlns:a16="http://schemas.microsoft.com/office/drawing/2014/main" id="{18541086-C56A-406D-91E6-D3E933CF7BA3}"/>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24" name="Freihandform: Form 23">
              <a:extLst>
                <a:ext uri="{FF2B5EF4-FFF2-40B4-BE49-F238E27FC236}">
                  <a16:creationId xmlns:a16="http://schemas.microsoft.com/office/drawing/2014/main" id="{1B8A9566-A588-4E4A-8143-1CBDC9C30D67}"/>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25" name="Freihandform: Form 24">
              <a:extLst>
                <a:ext uri="{FF2B5EF4-FFF2-40B4-BE49-F238E27FC236}">
                  <a16:creationId xmlns:a16="http://schemas.microsoft.com/office/drawing/2014/main" id="{6FDDC1A6-3462-4813-8D80-9E642D6179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6" name="Datumsplatzhalter 5">
            <a:extLst>
              <a:ext uri="{FF2B5EF4-FFF2-40B4-BE49-F238E27FC236}">
                <a16:creationId xmlns:a16="http://schemas.microsoft.com/office/drawing/2014/main" id="{7312137B-7817-4520-A9FF-87A20B391AA0}"/>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0F93DA6A-ABDD-4D0F-AFE3-FF43762B7FB4}"/>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7905C91D-31F5-4E80-9F76-6D372B3A1690}"/>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777931476"/>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with two columns">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9" y="1361293"/>
            <a:ext cx="5496244"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3"/>
            <a:ext cx="11414444" cy="720725"/>
          </a:xfrm>
        </p:spPr>
        <p:txBody>
          <a:bodyPr/>
          <a:lstStyle>
            <a:lvl1pPr>
              <a:defRPr/>
            </a:lvl1pPr>
          </a:lstStyle>
          <a:p>
            <a:r>
              <a:rPr lang="en-GB"/>
              <a:t>Click to add headline</a:t>
            </a:r>
            <a:endParaRPr lang="en-GB" dirty="0"/>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517961" y="1361293"/>
            <a:ext cx="5496244"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a16="http://schemas.microsoft.com/office/drawing/2014/main" id="{F4E7BC60-DC17-4952-AA54-E728E1C62BDC}"/>
              </a:ext>
            </a:extLst>
          </p:cNvPr>
          <p:cNvSpPr>
            <a:spLocks noGrp="1"/>
          </p:cNvSpPr>
          <p:nvPr>
            <p:ph type="dt" sz="half" idx="15"/>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616123A0-A869-46F1-9E20-A4CCE7F665FA}"/>
              </a:ext>
            </a:extLst>
          </p:cNvPr>
          <p:cNvSpPr>
            <a:spLocks noGrp="1"/>
          </p:cNvSpPr>
          <p:nvPr>
            <p:ph type="ftr" sz="quarter" idx="16"/>
          </p:nvPr>
        </p:nvSpPr>
        <p:spPr/>
        <p:txBody>
          <a:bodyPr/>
          <a:lstStyle/>
          <a:p>
            <a:r>
              <a:rPr lang="en-GB" dirty="0"/>
              <a:t>Titel of the presentation</a:t>
            </a:r>
          </a:p>
        </p:txBody>
      </p:sp>
      <p:sp>
        <p:nvSpPr>
          <p:cNvPr id="10" name="Foliennummernplatzhalter 9">
            <a:extLst>
              <a:ext uri="{FF2B5EF4-FFF2-40B4-BE49-F238E27FC236}">
                <a16:creationId xmlns:a16="http://schemas.microsoft.com/office/drawing/2014/main" id="{39EFEB5C-119E-416E-84F6-79F25273C8C7}"/>
              </a:ext>
            </a:extLst>
          </p:cNvPr>
          <p:cNvSpPr>
            <a:spLocks noGrp="1"/>
          </p:cNvSpPr>
          <p:nvPr>
            <p:ph type="sldNum" sz="quarter" idx="17"/>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828907590"/>
      </p:ext>
    </p:extLst>
  </p:cSld>
  <p:clrMapOvr>
    <a:masterClrMapping/>
  </p:clrMapOvr>
  <p:transition>
    <p:fade/>
  </p:transition>
  <p:extLst>
    <p:ext uri="{DCECCB84-F9BA-43D5-87BE-67443E8EF086}">
      <p15:sldGuideLst xmlns:p15="http://schemas.microsoft.com/office/powerpoint/2012/main">
        <p15:guide id="2" orient="horz" pos="2845">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slide, with one column">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9" y="1361293"/>
            <a:ext cx="5496244" cy="4660625"/>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9" y="320283"/>
            <a:ext cx="11422911" cy="720725"/>
          </a:xfrm>
        </p:spPr>
        <p:txBody>
          <a:bodyPr/>
          <a:lstStyle>
            <a:lvl1pPr>
              <a:defRPr/>
            </a:lvl1pPr>
          </a:lstStyle>
          <a:p>
            <a:r>
              <a:rPr lang="en-GB"/>
              <a:t>Click to add headline</a:t>
            </a:r>
            <a:endParaRPr lang="en-GB" dirty="0"/>
          </a:p>
        </p:txBody>
      </p:sp>
      <p:sp>
        <p:nvSpPr>
          <p:cNvPr id="6" name="Datumsplatzhalter 5">
            <a:extLst>
              <a:ext uri="{FF2B5EF4-FFF2-40B4-BE49-F238E27FC236}">
                <a16:creationId xmlns:a16="http://schemas.microsoft.com/office/drawing/2014/main" id="{12EA4DEB-4859-40BB-BA0A-9D4E262D701C}"/>
              </a:ext>
            </a:extLst>
          </p:cNvPr>
          <p:cNvSpPr>
            <a:spLocks noGrp="1"/>
          </p:cNvSpPr>
          <p:nvPr>
            <p:ph type="dt" sz="half" idx="1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FFE8A212-1664-4A14-896F-DC3AE0C13F67}"/>
              </a:ext>
            </a:extLst>
          </p:cNvPr>
          <p:cNvSpPr>
            <a:spLocks noGrp="1"/>
          </p:cNvSpPr>
          <p:nvPr>
            <p:ph type="ftr" sz="quarter" idx="15"/>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753C8D80-6BFD-4466-8E36-54C951F12DD8}"/>
              </a:ext>
            </a:extLst>
          </p:cNvPr>
          <p:cNvSpPr>
            <a:spLocks noGrp="1"/>
          </p:cNvSpPr>
          <p:nvPr>
            <p:ph type="sldNum" sz="quarter" idx="1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290115054"/>
      </p:ext>
    </p:extLst>
  </p:cSld>
  <p:clrMapOvr>
    <a:masterClrMapping/>
  </p:clrMapOvr>
  <p:transition>
    <p:fade/>
  </p:transition>
  <p:extLst>
    <p:ext uri="{DCECCB84-F9BA-43D5-87BE-67443E8EF086}">
      <p15:sldGuideLst xmlns:p15="http://schemas.microsoft.com/office/powerpoint/2012/main">
        <p15:guide id="1" pos="2880">
          <p15:clr>
            <a:srgbClr val="FBAE40"/>
          </p15:clr>
        </p15:guide>
        <p15:guide id="2" orient="horz" pos="2845">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slide, 1 photo">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12"/>
            <a:ext cx="4653681" cy="5966593"/>
          </a:xfrm>
          <a:solidFill>
            <a:schemeClr val="bg2"/>
          </a:solidFill>
        </p:spPr>
        <p:txBody>
          <a:bodyPr tIns="1440000"/>
          <a:lstStyle>
            <a:lvl1pPr algn="ctr">
              <a:defRPr sz="1333">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1"/>
            <a:ext cx="6452847" cy="477280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1" name="Titel 1">
            <a:extLst>
              <a:ext uri="{FF2B5EF4-FFF2-40B4-BE49-F238E27FC236}">
                <a16:creationId xmlns:a16="http://schemas.microsoft.com/office/drawing/2014/main" id="{7EA27159-D449-4E61-9234-12331EF25886}"/>
              </a:ext>
            </a:extLst>
          </p:cNvPr>
          <p:cNvSpPr>
            <a:spLocks noGrp="1"/>
          </p:cNvSpPr>
          <p:nvPr>
            <p:ph type="title" hasCustomPrompt="1"/>
          </p:nvPr>
        </p:nvSpPr>
        <p:spPr bwMode="gray">
          <a:xfrm>
            <a:off x="599757" y="320283"/>
            <a:ext cx="6452847"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a16="http://schemas.microsoft.com/office/drawing/2014/main" id="{6AF2015D-9762-47AA-9BD6-3FA6CCC0648F}"/>
              </a:ext>
            </a:extLst>
          </p:cNvPr>
          <p:cNvSpPr>
            <a:spLocks noGrp="1"/>
          </p:cNvSpPr>
          <p:nvPr>
            <p:ph type="dt" sz="half" idx="16"/>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80DC7F6F-F5EA-41B6-BA59-091605C586C9}"/>
              </a:ext>
            </a:extLst>
          </p:cNvPr>
          <p:cNvSpPr>
            <a:spLocks noGrp="1"/>
          </p:cNvSpPr>
          <p:nvPr>
            <p:ph type="ftr" sz="quarter" idx="17"/>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86AA5DDD-B7D2-44C4-84F6-785C251D3F31}"/>
              </a:ext>
            </a:extLst>
          </p:cNvPr>
          <p:cNvSpPr>
            <a:spLocks noGrp="1"/>
          </p:cNvSpPr>
          <p:nvPr>
            <p:ph type="sldNum" sz="quarter" idx="18"/>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38248822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slide, 1 photo, alternativ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12"/>
            <a:ext cx="4653681" cy="5966593"/>
          </a:xfrm>
          <a:solidFill>
            <a:schemeClr val="bg2"/>
          </a:solidFill>
        </p:spPr>
        <p:txBody>
          <a:bodyPr vert="horz" lIns="36000" tIns="1440000" rIns="36000" bIns="36000" rtlCol="0">
            <a:noAutofit/>
          </a:bodyPr>
          <a:lstStyle>
            <a:lvl1pPr algn="ctr">
              <a:defRPr lang="en-GB" sz="1333" dirty="0">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1"/>
            <a:ext cx="6452847" cy="3799989"/>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grpSp>
        <p:nvGrpSpPr>
          <p:cNvPr id="9" name="Key Visual">
            <a:extLst>
              <a:ext uri="{FF2B5EF4-FFF2-40B4-BE49-F238E27FC236}">
                <a16:creationId xmlns:a16="http://schemas.microsoft.com/office/drawing/2014/main" id="{0AED28BE-BD58-4C37-99C9-6DDD5906BC8A}"/>
              </a:ext>
            </a:extLst>
          </p:cNvPr>
          <p:cNvGrpSpPr/>
          <p:nvPr userDrawn="1"/>
        </p:nvGrpSpPr>
        <p:grpSpPr bwMode="gray">
          <a:xfrm flipV="1">
            <a:off x="164180" y="5311123"/>
            <a:ext cx="3094437" cy="822639"/>
            <a:chOff x="4846637" y="119557"/>
            <a:chExt cx="3783013" cy="1005693"/>
          </a:xfrm>
        </p:grpSpPr>
        <p:sp>
          <p:nvSpPr>
            <p:cNvPr id="10" name="Freihandform: Form 9">
              <a:extLst>
                <a:ext uri="{FF2B5EF4-FFF2-40B4-BE49-F238E27FC236}">
                  <a16:creationId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1" name="Freihandform: Form 10">
              <a:extLst>
                <a:ext uri="{FF2B5EF4-FFF2-40B4-BE49-F238E27FC236}">
                  <a16:creationId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3" name="Freihandform: Form 12">
              <a:extLst>
                <a:ext uri="{FF2B5EF4-FFF2-40B4-BE49-F238E27FC236}">
                  <a16:creationId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4" name="Freihandform: Form 13">
              <a:extLst>
                <a:ext uri="{FF2B5EF4-FFF2-40B4-BE49-F238E27FC236}">
                  <a16:creationId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5" name="Freihandform: Form 14">
              <a:extLst>
                <a:ext uri="{FF2B5EF4-FFF2-40B4-BE49-F238E27FC236}">
                  <a16:creationId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22" name="Titel 1">
            <a:extLst>
              <a:ext uri="{FF2B5EF4-FFF2-40B4-BE49-F238E27FC236}">
                <a16:creationId xmlns:a16="http://schemas.microsoft.com/office/drawing/2014/main" id="{7204390B-3D37-494E-81FF-E1335F27C2A8}"/>
              </a:ext>
            </a:extLst>
          </p:cNvPr>
          <p:cNvSpPr>
            <a:spLocks noGrp="1"/>
          </p:cNvSpPr>
          <p:nvPr>
            <p:ph type="title" hasCustomPrompt="1"/>
          </p:nvPr>
        </p:nvSpPr>
        <p:spPr bwMode="gray">
          <a:xfrm>
            <a:off x="599757" y="320283"/>
            <a:ext cx="6452847"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a16="http://schemas.microsoft.com/office/drawing/2014/main" id="{5B9F79D6-321B-4922-9CB8-D52F509ACE09}"/>
              </a:ext>
            </a:extLst>
          </p:cNvPr>
          <p:cNvSpPr>
            <a:spLocks noGrp="1"/>
          </p:cNvSpPr>
          <p:nvPr>
            <p:ph type="dt" sz="half" idx="16"/>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CDD2BC95-CDE0-4C78-A9D8-EB3D9A577DFE}"/>
              </a:ext>
            </a:extLst>
          </p:cNvPr>
          <p:cNvSpPr>
            <a:spLocks noGrp="1"/>
          </p:cNvSpPr>
          <p:nvPr>
            <p:ph type="ftr" sz="quarter" idx="17"/>
          </p:nvPr>
        </p:nvSpPr>
        <p:spPr/>
        <p:txBody>
          <a:bodyPr/>
          <a:lstStyle/>
          <a:p>
            <a:r>
              <a:rPr lang="en-GB" dirty="0"/>
              <a:t>Titel of the presentation</a:t>
            </a:r>
          </a:p>
        </p:txBody>
      </p:sp>
      <p:sp>
        <p:nvSpPr>
          <p:cNvPr id="12" name="Foliennummernplatzhalter 11">
            <a:extLst>
              <a:ext uri="{FF2B5EF4-FFF2-40B4-BE49-F238E27FC236}">
                <a16:creationId xmlns:a16="http://schemas.microsoft.com/office/drawing/2014/main" id="{B96B41DE-2A1A-4BF8-A471-7AFD62750A92}"/>
              </a:ext>
            </a:extLst>
          </p:cNvPr>
          <p:cNvSpPr>
            <a:spLocks noGrp="1"/>
          </p:cNvSpPr>
          <p:nvPr>
            <p:ph type="sldNum" sz="quarter" idx="18"/>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74598182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2 photos ">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11"/>
            <a:ext cx="4653681" cy="2860727"/>
          </a:xfrm>
          <a:solidFill>
            <a:schemeClr val="bg2"/>
          </a:solidFill>
        </p:spPr>
        <p:txBody>
          <a:bodyPr vert="horz" lIns="36000" tIns="1440000" rIns="36000" bIns="36000" rtlCol="0">
            <a:noAutofit/>
          </a:bodyPr>
          <a:lstStyle>
            <a:lvl1pPr algn="ctr">
              <a:defRPr lang="en-GB" sz="1333" dirty="0">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1"/>
            <a:ext cx="6452847" cy="477280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8" name="Bildplatzhalter 5">
            <a:extLst>
              <a:ext uri="{FF2B5EF4-FFF2-40B4-BE49-F238E27FC236}">
                <a16:creationId xmlns:a16="http://schemas.microsoft.com/office/drawing/2014/main" id="{BD74B354-F270-4422-B8BC-EE20D478AAEB}"/>
              </a:ext>
            </a:extLst>
          </p:cNvPr>
          <p:cNvSpPr>
            <a:spLocks noGrp="1"/>
          </p:cNvSpPr>
          <p:nvPr>
            <p:ph type="pic" sz="quarter" idx="16" hasCustomPrompt="1"/>
          </p:nvPr>
        </p:nvSpPr>
        <p:spPr bwMode="gray">
          <a:xfrm>
            <a:off x="7371926" y="3273378"/>
            <a:ext cx="4653681" cy="2860727"/>
          </a:xfrm>
          <a:solidFill>
            <a:schemeClr val="bg2"/>
          </a:solidFill>
        </p:spPr>
        <p:txBody>
          <a:bodyPr vert="horz" lIns="36000" tIns="1440000" rIns="36000" bIns="36000" rtlCol="0">
            <a:noAutofit/>
          </a:bodyPr>
          <a:lstStyle>
            <a:lvl1pPr algn="ctr">
              <a:defRPr lang="en-GB" sz="1333" dirty="0">
                <a:solidFill>
                  <a:schemeClr val="tx2"/>
                </a:solidFill>
              </a:defRPr>
            </a:lvl1pPr>
          </a:lstStyle>
          <a:p>
            <a:r>
              <a:rPr lang="en-GB" dirty="0"/>
              <a:t>Photo</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7" y="320283"/>
            <a:ext cx="6452847"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a16="http://schemas.microsoft.com/office/drawing/2014/main" id="{E5771484-3E18-42CC-9FC0-9F82AA9D7804}"/>
              </a:ext>
            </a:extLst>
          </p:cNvPr>
          <p:cNvSpPr>
            <a:spLocks noGrp="1"/>
          </p:cNvSpPr>
          <p:nvPr>
            <p:ph type="dt" sz="half" idx="17"/>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95F12524-47B7-4E4B-A82D-4A982EC622BC}"/>
              </a:ext>
            </a:extLst>
          </p:cNvPr>
          <p:cNvSpPr>
            <a:spLocks noGrp="1"/>
          </p:cNvSpPr>
          <p:nvPr>
            <p:ph type="ftr" sz="quarter" idx="18"/>
          </p:nvPr>
        </p:nvSpPr>
        <p:spPr/>
        <p:txBody>
          <a:bodyPr/>
          <a:lstStyle/>
          <a:p>
            <a:r>
              <a:rPr lang="en-GB" dirty="0"/>
              <a:t>Titel of the presentation</a:t>
            </a:r>
          </a:p>
        </p:txBody>
      </p:sp>
      <p:sp>
        <p:nvSpPr>
          <p:cNvPr id="9" name="Foliennummernplatzhalter 8">
            <a:extLst>
              <a:ext uri="{FF2B5EF4-FFF2-40B4-BE49-F238E27FC236}">
                <a16:creationId xmlns:a16="http://schemas.microsoft.com/office/drawing/2014/main" id="{D1F91BAF-4218-480C-87A8-87D4B1CDDF80}"/>
              </a:ext>
            </a:extLst>
          </p:cNvPr>
          <p:cNvSpPr>
            <a:spLocks noGrp="1"/>
          </p:cNvSpPr>
          <p:nvPr>
            <p:ph type="sldNum" sz="quarter" idx="19"/>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10841922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1_PrG training">
    <p:spTree>
      <p:nvGrpSpPr>
        <p:cNvPr id="1" name=""/>
        <p:cNvGrpSpPr/>
        <p:nvPr/>
      </p:nvGrpSpPr>
      <p:grpSpPr>
        <a:xfrm>
          <a:off x="0" y="0"/>
          <a:ext cx="0" cy="0"/>
          <a:chOff x="0" y="0"/>
          <a:chExt cx="0" cy="0"/>
        </a:xfrm>
      </p:grpSpPr>
      <p:sp>
        <p:nvSpPr>
          <p:cNvPr id="14" name="Google Shape;62;p15">
            <a:extLst>
              <a:ext uri="{FF2B5EF4-FFF2-40B4-BE49-F238E27FC236}">
                <a16:creationId xmlns:a16="http://schemas.microsoft.com/office/drawing/2014/main" id="{A89D9928-D347-234B-9E8D-E7B96B9AA06A}"/>
              </a:ext>
            </a:extLst>
          </p:cNvPr>
          <p:cNvSpPr txBox="1">
            <a:spLocks noGrp="1"/>
          </p:cNvSpPr>
          <p:nvPr>
            <p:ph type="title"/>
          </p:nvPr>
        </p:nvSpPr>
        <p:spPr>
          <a:xfrm>
            <a:off x="922224" y="344007"/>
            <a:ext cx="10521631" cy="792068"/>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2"/>
              </a:buClr>
              <a:buSzPts val="3000"/>
              <a:buFont typeface="Arial"/>
              <a:buNone/>
              <a:defRPr sz="3600" b="1">
                <a:solidFill>
                  <a:srgbClr val="C00000"/>
                </a:solidFill>
                <a:latin typeface="Preeti" pitchFamily="2" charset="0"/>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dirty="0"/>
          </a:p>
        </p:txBody>
      </p:sp>
      <p:sp>
        <p:nvSpPr>
          <p:cNvPr id="15" name="Freeform 7">
            <a:extLst>
              <a:ext uri="{FF2B5EF4-FFF2-40B4-BE49-F238E27FC236}">
                <a16:creationId xmlns:a16="http://schemas.microsoft.com/office/drawing/2014/main" id="{078A4149-51E5-B6F9-A8A1-62EB6E30CD92}"/>
              </a:ext>
            </a:extLst>
          </p:cNvPr>
          <p:cNvSpPr>
            <a:spLocks noChangeAspect="1"/>
          </p:cNvSpPr>
          <p:nvPr userDrawn="1"/>
        </p:nvSpPr>
        <p:spPr>
          <a:xfrm>
            <a:off x="0" y="440181"/>
            <a:ext cx="922224" cy="662109"/>
          </a:xfrm>
          <a:custGeom>
            <a:avLst/>
            <a:gdLst>
              <a:gd name="connsiteX0" fmla="*/ 0 w 3820885"/>
              <a:gd name="connsiteY0" fmla="*/ 0 h 2743200"/>
              <a:gd name="connsiteX1" fmla="*/ 3820885 w 3820885"/>
              <a:gd name="connsiteY1" fmla="*/ 21772 h 2743200"/>
              <a:gd name="connsiteX2" fmla="*/ 2775857 w 3820885"/>
              <a:gd name="connsiteY2" fmla="*/ 2743200 h 2743200"/>
              <a:gd name="connsiteX3" fmla="*/ 10885 w 3820885"/>
              <a:gd name="connsiteY3" fmla="*/ 2743200 h 2743200"/>
              <a:gd name="connsiteX4" fmla="*/ 0 w 3820885"/>
              <a:gd name="connsiteY4" fmla="*/ 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0885" h="2743200">
                <a:moveTo>
                  <a:pt x="0" y="0"/>
                </a:moveTo>
                <a:lnTo>
                  <a:pt x="3820885" y="21772"/>
                </a:lnTo>
                <a:lnTo>
                  <a:pt x="2775857" y="2743200"/>
                </a:lnTo>
                <a:lnTo>
                  <a:pt x="10885" y="2743200"/>
                </a:lnTo>
                <a:cubicBezTo>
                  <a:pt x="14514" y="1832429"/>
                  <a:pt x="18142" y="92165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6">
            <a:extLst>
              <a:ext uri="{FF2B5EF4-FFF2-40B4-BE49-F238E27FC236}">
                <a16:creationId xmlns:a16="http://schemas.microsoft.com/office/drawing/2014/main" id="{E1678378-5443-0A24-3A5A-7C9254B11EF5}"/>
              </a:ext>
            </a:extLst>
          </p:cNvPr>
          <p:cNvSpPr>
            <a:spLocks noChangeAspect="1"/>
          </p:cNvSpPr>
          <p:nvPr userDrawn="1"/>
        </p:nvSpPr>
        <p:spPr>
          <a:xfrm>
            <a:off x="11813308" y="6354615"/>
            <a:ext cx="378693" cy="505402"/>
          </a:xfrm>
          <a:custGeom>
            <a:avLst/>
            <a:gdLst>
              <a:gd name="connsiteX0" fmla="*/ 1045028 w 1709057"/>
              <a:gd name="connsiteY0" fmla="*/ 0 h 2732314"/>
              <a:gd name="connsiteX1" fmla="*/ 1709057 w 1709057"/>
              <a:gd name="connsiteY1" fmla="*/ 0 h 2732314"/>
              <a:gd name="connsiteX2" fmla="*/ 1709057 w 1709057"/>
              <a:gd name="connsiteY2" fmla="*/ 2732314 h 2732314"/>
              <a:gd name="connsiteX3" fmla="*/ 0 w 1709057"/>
              <a:gd name="connsiteY3" fmla="*/ 2732314 h 2732314"/>
              <a:gd name="connsiteX4" fmla="*/ 1045028 w 1709057"/>
              <a:gd name="connsiteY4" fmla="*/ 0 h 273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2732314">
                <a:moveTo>
                  <a:pt x="1045028" y="0"/>
                </a:moveTo>
                <a:lnTo>
                  <a:pt x="1709057" y="0"/>
                </a:lnTo>
                <a:lnTo>
                  <a:pt x="1709057" y="2732314"/>
                </a:lnTo>
                <a:lnTo>
                  <a:pt x="0" y="2732314"/>
                </a:lnTo>
                <a:lnTo>
                  <a:pt x="104502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65;p15">
            <a:extLst>
              <a:ext uri="{FF2B5EF4-FFF2-40B4-BE49-F238E27FC236}">
                <a16:creationId xmlns:a16="http://schemas.microsoft.com/office/drawing/2014/main" id="{0A6CB9C1-9DEA-E871-DC2A-B3EC43CB9DC7}"/>
              </a:ext>
            </a:extLst>
          </p:cNvPr>
          <p:cNvSpPr txBox="1">
            <a:spLocks noGrp="1"/>
          </p:cNvSpPr>
          <p:nvPr>
            <p:ph type="sldNum" idx="12"/>
          </p:nvPr>
        </p:nvSpPr>
        <p:spPr>
          <a:xfrm>
            <a:off x="10134600" y="658617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solidFill>
                  <a:schemeClr val="bg1"/>
                </a:solidFill>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
        <p:nvSpPr>
          <p:cNvPr id="2" name="TextBox 1">
            <a:extLst>
              <a:ext uri="{FF2B5EF4-FFF2-40B4-BE49-F238E27FC236}">
                <a16:creationId xmlns:a16="http://schemas.microsoft.com/office/drawing/2014/main" id="{1D10EEA6-1A09-6486-5F7F-C3D7DFDB30E0}"/>
              </a:ext>
            </a:extLst>
          </p:cNvPr>
          <p:cNvSpPr txBox="1"/>
          <p:nvPr userDrawn="1"/>
        </p:nvSpPr>
        <p:spPr>
          <a:xfrm>
            <a:off x="748145" y="1403927"/>
            <a:ext cx="11065163" cy="4682837"/>
          </a:xfrm>
          <a:prstGeom prst="rect">
            <a:avLst/>
          </a:prstGeom>
          <a:noFill/>
        </p:spPr>
        <p:txBody>
          <a:bodyPr wrap="square" rtlCol="0">
            <a:spAutoFit/>
          </a:bodyPr>
          <a:lstStyle/>
          <a:p>
            <a:endParaRPr lang="de-DE" dirty="0"/>
          </a:p>
        </p:txBody>
      </p:sp>
      <p:sp>
        <p:nvSpPr>
          <p:cNvPr id="7" name="Content Placeholder 2">
            <a:extLst>
              <a:ext uri="{FF2B5EF4-FFF2-40B4-BE49-F238E27FC236}">
                <a16:creationId xmlns:a16="http://schemas.microsoft.com/office/drawing/2014/main" id="{6D492459-BEE7-D471-5D56-B5ACB906D058}"/>
              </a:ext>
            </a:extLst>
          </p:cNvPr>
          <p:cNvSpPr>
            <a:spLocks noGrp="1"/>
          </p:cNvSpPr>
          <p:nvPr>
            <p:ph sz="quarter" idx="13"/>
          </p:nvPr>
        </p:nvSpPr>
        <p:spPr>
          <a:xfrm>
            <a:off x="748144" y="1403926"/>
            <a:ext cx="10695711" cy="4784438"/>
          </a:xfrm>
        </p:spPr>
        <p:txBody>
          <a:bodyPr/>
          <a:lstStyle>
            <a:lvl1pPr marL="126997" indent="0">
              <a:buNone/>
              <a:defRPr sz="2400" b="1">
                <a:solidFill>
                  <a:schemeClr val="bg2">
                    <a:lumMod val="10000"/>
                  </a:schemeClr>
                </a:solidFill>
                <a:latin typeface="Avenir Book" panose="02000503020000020003" pitchFamily="2" charset="0"/>
              </a:defRPr>
            </a:lvl1pPr>
            <a:lvl2pPr marL="595185" indent="-342900">
              <a:buClr>
                <a:schemeClr val="bg2">
                  <a:lumMod val="10000"/>
                </a:schemeClr>
              </a:buClr>
              <a:buFont typeface="Wingdings" panose="05000000000000000000" pitchFamily="2" charset="2"/>
              <a:buChar char="§"/>
              <a:defRPr sz="2100">
                <a:solidFill>
                  <a:schemeClr val="bg2">
                    <a:lumMod val="10000"/>
                  </a:schemeClr>
                </a:solidFill>
                <a:latin typeface="Avenir Book" panose="02000503020000020003" pitchFamily="2" charset="0"/>
              </a:defRPr>
            </a:lvl2pPr>
            <a:lvl3pPr marL="436989" indent="0">
              <a:buFont typeface="Wingdings" pitchFamily="2" charset="2"/>
              <a:buNone/>
              <a:defRPr sz="1867">
                <a:solidFill>
                  <a:schemeClr val="bg2"/>
                </a:solidFill>
              </a:defRPr>
            </a:lvl3pPr>
            <a:lvl4pPr marL="815046" indent="0">
              <a:buClr>
                <a:schemeClr val="bg2">
                  <a:lumMod val="10000"/>
                </a:schemeClr>
              </a:buClr>
              <a:buNone/>
              <a:defRPr sz="1600">
                <a:solidFill>
                  <a:schemeClr val="bg2"/>
                </a:solidFill>
              </a:defRPr>
            </a:lvl4pPr>
            <a:lvl5pPr marL="1040641" indent="0">
              <a:buNone/>
              <a:defRPr sz="1467">
                <a:solidFill>
                  <a:schemeClr val="bg2"/>
                </a:solidFill>
              </a:defRPr>
            </a:lvl5pPr>
            <a:lvl6pPr marL="3234186" indent="0">
              <a:buNone/>
              <a:defRPr/>
            </a:lvl6pPr>
          </a:lstStyle>
          <a:p>
            <a:pPr lvl="0"/>
            <a:r>
              <a:rPr lang="en-GB" dirty="0"/>
              <a:t>Click to edit Master text styles</a:t>
            </a:r>
          </a:p>
          <a:p>
            <a:pPr lvl="1"/>
            <a:r>
              <a:rPr lang="en-GB" dirty="0"/>
              <a:t>Second level</a:t>
            </a:r>
          </a:p>
          <a:p>
            <a:pPr lvl="3"/>
            <a:endParaRPr lang="en-GB" dirty="0"/>
          </a:p>
        </p:txBody>
      </p:sp>
    </p:spTree>
    <p:extLst>
      <p:ext uri="{BB962C8B-B14F-4D97-AF65-F5344CB8AC3E}">
        <p14:creationId xmlns:p14="http://schemas.microsoft.com/office/powerpoint/2010/main" val="1743513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2 photos, alternativ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11"/>
            <a:ext cx="4653681" cy="2860727"/>
          </a:xfrm>
          <a:solidFill>
            <a:schemeClr val="bg2"/>
          </a:solidFill>
        </p:spPr>
        <p:txBody>
          <a:bodyPr vert="horz" lIns="36000" tIns="1440000" rIns="36000" bIns="36000" rtlCol="0">
            <a:noAutofit/>
          </a:bodyPr>
          <a:lstStyle>
            <a:lvl1pPr algn="ctr">
              <a:defRPr lang="en-GB" sz="1333" dirty="0">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1"/>
            <a:ext cx="6452847" cy="3799989"/>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grpSp>
        <p:nvGrpSpPr>
          <p:cNvPr id="9" name="Key Visual">
            <a:extLst>
              <a:ext uri="{FF2B5EF4-FFF2-40B4-BE49-F238E27FC236}">
                <a16:creationId xmlns:a16="http://schemas.microsoft.com/office/drawing/2014/main" id="{0AED28BE-BD58-4C37-99C9-6DDD5906BC8A}"/>
              </a:ext>
            </a:extLst>
          </p:cNvPr>
          <p:cNvGrpSpPr/>
          <p:nvPr userDrawn="1"/>
        </p:nvGrpSpPr>
        <p:grpSpPr bwMode="gray">
          <a:xfrm flipV="1">
            <a:off x="164180" y="5311123"/>
            <a:ext cx="3094437" cy="822639"/>
            <a:chOff x="4846637" y="119557"/>
            <a:chExt cx="3783013" cy="1005693"/>
          </a:xfrm>
        </p:grpSpPr>
        <p:sp>
          <p:nvSpPr>
            <p:cNvPr id="10" name="Freihandform: Form 9">
              <a:extLst>
                <a:ext uri="{FF2B5EF4-FFF2-40B4-BE49-F238E27FC236}">
                  <a16:creationId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1" name="Freihandform: Form 10">
              <a:extLst>
                <a:ext uri="{FF2B5EF4-FFF2-40B4-BE49-F238E27FC236}">
                  <a16:creationId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3" name="Freihandform: Form 12">
              <a:extLst>
                <a:ext uri="{FF2B5EF4-FFF2-40B4-BE49-F238E27FC236}">
                  <a16:creationId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4" name="Freihandform: Form 13">
              <a:extLst>
                <a:ext uri="{FF2B5EF4-FFF2-40B4-BE49-F238E27FC236}">
                  <a16:creationId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sp>
          <p:nvSpPr>
            <p:cNvPr id="15" name="Freihandform: Form 14">
              <a:extLst>
                <a:ext uri="{FF2B5EF4-FFF2-40B4-BE49-F238E27FC236}">
                  <a16:creationId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1" dirty="0"/>
            </a:p>
          </p:txBody>
        </p:sp>
      </p:grpSp>
      <p:sp>
        <p:nvSpPr>
          <p:cNvPr id="18" name="Bildplatzhalter 5">
            <a:extLst>
              <a:ext uri="{FF2B5EF4-FFF2-40B4-BE49-F238E27FC236}">
                <a16:creationId xmlns:a16="http://schemas.microsoft.com/office/drawing/2014/main" id="{BD74B354-F270-4422-B8BC-EE20D478AAEB}"/>
              </a:ext>
            </a:extLst>
          </p:cNvPr>
          <p:cNvSpPr>
            <a:spLocks noGrp="1"/>
          </p:cNvSpPr>
          <p:nvPr>
            <p:ph type="pic" sz="quarter" idx="16" hasCustomPrompt="1"/>
          </p:nvPr>
        </p:nvSpPr>
        <p:spPr bwMode="gray">
          <a:xfrm>
            <a:off x="7371926" y="3273378"/>
            <a:ext cx="4653681" cy="2860727"/>
          </a:xfrm>
          <a:solidFill>
            <a:schemeClr val="bg2"/>
          </a:solidFill>
        </p:spPr>
        <p:txBody>
          <a:bodyPr vert="horz" lIns="36000" tIns="1440000" rIns="36000" bIns="36000" rtlCol="0">
            <a:noAutofit/>
          </a:bodyPr>
          <a:lstStyle>
            <a:lvl1pPr algn="ctr">
              <a:defRPr lang="en-GB" sz="1333" dirty="0">
                <a:solidFill>
                  <a:schemeClr val="tx2"/>
                </a:solidFill>
              </a:defRPr>
            </a:lvl1pPr>
          </a:lstStyle>
          <a:p>
            <a:r>
              <a:rPr lang="en-GB" dirty="0"/>
              <a:t>Photo</a:t>
            </a:r>
          </a:p>
        </p:txBody>
      </p:sp>
      <p:sp>
        <p:nvSpPr>
          <p:cNvPr id="16" name="Titel 1">
            <a:extLst>
              <a:ext uri="{FF2B5EF4-FFF2-40B4-BE49-F238E27FC236}">
                <a16:creationId xmlns:a16="http://schemas.microsoft.com/office/drawing/2014/main" id="{0DB39AEE-4D7E-4227-8B8B-6259DA49FDB2}"/>
              </a:ext>
            </a:extLst>
          </p:cNvPr>
          <p:cNvSpPr>
            <a:spLocks noGrp="1"/>
          </p:cNvSpPr>
          <p:nvPr>
            <p:ph type="title" hasCustomPrompt="1"/>
          </p:nvPr>
        </p:nvSpPr>
        <p:spPr bwMode="gray">
          <a:xfrm>
            <a:off x="599757" y="320283"/>
            <a:ext cx="6452847" cy="720725"/>
          </a:xfrm>
        </p:spPr>
        <p:txBody>
          <a:bodyPr/>
          <a:lstStyle>
            <a:lvl1pPr>
              <a:defRPr/>
            </a:lvl1pPr>
          </a:lstStyle>
          <a:p>
            <a:r>
              <a:rPr lang="en-GB"/>
              <a:t>Click to add headline</a:t>
            </a:r>
            <a:endParaRPr lang="en-GB" dirty="0"/>
          </a:p>
        </p:txBody>
      </p:sp>
      <p:sp>
        <p:nvSpPr>
          <p:cNvPr id="2" name="Datumsplatzhalter 1">
            <a:extLst>
              <a:ext uri="{FF2B5EF4-FFF2-40B4-BE49-F238E27FC236}">
                <a16:creationId xmlns:a16="http://schemas.microsoft.com/office/drawing/2014/main" id="{5227D3D8-FEBD-4AD0-9F71-6844E987B7B7}"/>
              </a:ext>
            </a:extLst>
          </p:cNvPr>
          <p:cNvSpPr>
            <a:spLocks noGrp="1"/>
          </p:cNvSpPr>
          <p:nvPr>
            <p:ph type="dt" sz="half" idx="17"/>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9EBC020C-FAD6-4991-9B68-DFC849647738}"/>
              </a:ext>
            </a:extLst>
          </p:cNvPr>
          <p:cNvSpPr>
            <a:spLocks noGrp="1"/>
          </p:cNvSpPr>
          <p:nvPr>
            <p:ph type="ftr" sz="quarter" idx="18"/>
          </p:nvPr>
        </p:nvSpPr>
        <p:spPr/>
        <p:txBody>
          <a:bodyPr/>
          <a:lstStyle/>
          <a:p>
            <a:r>
              <a:rPr lang="en-GB" dirty="0"/>
              <a:t>Titel of the presentation</a:t>
            </a:r>
          </a:p>
        </p:txBody>
      </p:sp>
      <p:sp>
        <p:nvSpPr>
          <p:cNvPr id="12" name="Foliennummernplatzhalter 11">
            <a:extLst>
              <a:ext uri="{FF2B5EF4-FFF2-40B4-BE49-F238E27FC236}">
                <a16:creationId xmlns:a16="http://schemas.microsoft.com/office/drawing/2014/main" id="{2ED17441-C804-4576-8739-5227CF2486C9}"/>
              </a:ext>
            </a:extLst>
          </p:cNvPr>
          <p:cNvSpPr>
            <a:spLocks noGrp="1"/>
          </p:cNvSpPr>
          <p:nvPr>
            <p:ph type="sldNum" sz="quarter" idx="19"/>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14028570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2 photos, with two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6304209" y="3259668"/>
            <a:ext cx="5718460" cy="2874091"/>
          </a:xfrm>
          <a:solidFill>
            <a:schemeClr val="bg2"/>
          </a:solidFill>
        </p:spPr>
        <p:txBody>
          <a:bodyPr vert="horz" lIns="36000" tIns="1440000" rIns="36000" bIns="36000" rtlCol="0">
            <a:noAutofit/>
          </a:bodyPr>
          <a:lstStyle>
            <a:lvl1pPr>
              <a:defRPr lang="en-GB" sz="1333" dirty="0">
                <a:solidFill>
                  <a:schemeClr val="tx2"/>
                </a:solidFill>
              </a:defRPr>
            </a:lvl1pPr>
          </a:lstStyle>
          <a:p>
            <a:pPr lvl="0" algn="ctr"/>
            <a:r>
              <a:rPr lang="en-GB" dirty="0"/>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82" y="3259668"/>
            <a:ext cx="5718460" cy="2874091"/>
          </a:xfrm>
          <a:solidFill>
            <a:schemeClr val="bg2"/>
          </a:solidFill>
        </p:spPr>
        <p:txBody>
          <a:bodyPr vert="horz" lIns="36000" tIns="1440000" rIns="36000" bIns="36000" rtlCol="0">
            <a:noAutofit/>
          </a:bodyPr>
          <a:lstStyle>
            <a:lvl1pPr>
              <a:defRPr lang="en-GB" sz="1333" dirty="0">
                <a:solidFill>
                  <a:schemeClr val="tx2"/>
                </a:solidFill>
              </a:defRPr>
            </a:lvl1pPr>
          </a:lstStyle>
          <a:p>
            <a:pPr lvl="0" algn="ctr"/>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62" y="1361298"/>
            <a:ext cx="5282881" cy="166638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3"/>
            <a:ext cx="11414444" cy="720725"/>
          </a:xfrm>
        </p:spPr>
        <p:txBody>
          <a:bodyPr/>
          <a:lstStyle>
            <a:lvl1pPr>
              <a:defRPr/>
            </a:lvl1pPr>
          </a:lstStyle>
          <a:p>
            <a:r>
              <a:rPr lang="en-GB" dirty="0"/>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740977" y="1361298"/>
            <a:ext cx="5273223" cy="1666388"/>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a16="http://schemas.microsoft.com/office/drawing/2014/main" id="{62043D58-AA3C-40BE-BEAB-11A193484391}"/>
              </a:ext>
            </a:extLst>
          </p:cNvPr>
          <p:cNvSpPr>
            <a:spLocks noGrp="1"/>
          </p:cNvSpPr>
          <p:nvPr>
            <p:ph type="dt" sz="half" idx="17"/>
          </p:nvPr>
        </p:nvSpPr>
        <p:spPr/>
        <p:txBody>
          <a:bodyPr/>
          <a:lstStyle/>
          <a:p>
            <a:r>
              <a:rPr lang="en-GB"/>
              <a:t>22 Jan. 2019</a:t>
            </a:r>
            <a:endParaRPr lang="en-GB" dirty="0"/>
          </a:p>
        </p:txBody>
      </p:sp>
      <p:sp>
        <p:nvSpPr>
          <p:cNvPr id="10" name="Fußzeilenplatzhalter 9">
            <a:extLst>
              <a:ext uri="{FF2B5EF4-FFF2-40B4-BE49-F238E27FC236}">
                <a16:creationId xmlns:a16="http://schemas.microsoft.com/office/drawing/2014/main" id="{1195C9E7-AD30-401E-97F1-ECD1F6426F94}"/>
              </a:ext>
            </a:extLst>
          </p:cNvPr>
          <p:cNvSpPr>
            <a:spLocks noGrp="1"/>
          </p:cNvSpPr>
          <p:nvPr>
            <p:ph type="ftr" sz="quarter" idx="18"/>
          </p:nvPr>
        </p:nvSpPr>
        <p:spPr/>
        <p:txBody>
          <a:bodyPr/>
          <a:lstStyle/>
          <a:p>
            <a:r>
              <a:rPr lang="en-GB" dirty="0"/>
              <a:t>Titel of the presentation</a:t>
            </a:r>
          </a:p>
        </p:txBody>
      </p:sp>
      <p:sp>
        <p:nvSpPr>
          <p:cNvPr id="12" name="Foliennummernplatzhalter 11">
            <a:extLst>
              <a:ext uri="{FF2B5EF4-FFF2-40B4-BE49-F238E27FC236}">
                <a16:creationId xmlns:a16="http://schemas.microsoft.com/office/drawing/2014/main" id="{3D02F96E-9198-496A-A4B1-6804F455A112}"/>
              </a:ext>
            </a:extLst>
          </p:cNvPr>
          <p:cNvSpPr>
            <a:spLocks noGrp="1"/>
          </p:cNvSpPr>
          <p:nvPr>
            <p:ph type="sldNum" sz="quarter" idx="19"/>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602471493"/>
      </p:ext>
    </p:extLst>
  </p:cSld>
  <p:clrMapOvr>
    <a:masterClrMapping/>
  </p:clrMapOvr>
  <p:transition>
    <p:fade/>
  </p:transition>
  <p:extLst>
    <p:ext uri="{DCECCB84-F9BA-43D5-87BE-67443E8EF086}">
      <p15:sldGuideLst xmlns:p15="http://schemas.microsoft.com/office/powerpoint/2012/main">
        <p15:guide id="1"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3 photos, with three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4187824" y="3992957"/>
            <a:ext cx="3811200" cy="2140800"/>
          </a:xfrm>
          <a:solidFill>
            <a:schemeClr val="bg2"/>
          </a:solidFill>
        </p:spPr>
        <p:txBody>
          <a:bodyPr vert="horz" lIns="36000" tIns="1080000" rIns="36000" bIns="36000" rtlCol="0">
            <a:noAutofit/>
          </a:bodyPr>
          <a:lstStyle>
            <a:lvl1pPr algn="ctr">
              <a:defRPr lang="en-GB" sz="1333" dirty="0">
                <a:solidFill>
                  <a:schemeClr val="tx2"/>
                </a:solidFill>
              </a:defRPr>
            </a:lvl1pPr>
          </a:lstStyle>
          <a:p>
            <a:r>
              <a:rPr lang="en-GB" dirty="0"/>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80" y="3992957"/>
            <a:ext cx="3811200" cy="2140800"/>
          </a:xfrm>
          <a:solidFill>
            <a:schemeClr val="bg2"/>
          </a:solidFill>
        </p:spPr>
        <p:txBody>
          <a:bodyPr vert="horz" lIns="36000" tIns="1080000" rIns="36000" bIns="36000" rtlCol="0">
            <a:noAutofit/>
          </a:bodyPr>
          <a:lstStyle>
            <a:lvl1pPr algn="ctr">
              <a:defRPr lang="en-GB" sz="1333" dirty="0">
                <a:solidFill>
                  <a:schemeClr val="tx2"/>
                </a:solidFill>
              </a:defRPr>
            </a:lvl1pPr>
          </a:lstStyle>
          <a:p>
            <a:r>
              <a:rPr lang="en-GB" dirty="0"/>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61" y="1361298"/>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8" y="320283"/>
            <a:ext cx="11414444" cy="720725"/>
          </a:xfrm>
        </p:spPr>
        <p:txBody>
          <a:bodyPr/>
          <a:lstStyle>
            <a:lvl1pPr>
              <a:defRPr/>
            </a:lvl1pPr>
          </a:lstStyle>
          <a:p>
            <a:r>
              <a:rPr lang="en-GB"/>
              <a:t>Click to add headline</a:t>
            </a:r>
            <a:endParaRPr lang="en-GB" dirty="0"/>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4623402" y="1361298"/>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16" name="Bildplatzhalter 6">
            <a:extLst>
              <a:ext uri="{FF2B5EF4-FFF2-40B4-BE49-F238E27FC236}">
                <a16:creationId xmlns:a16="http://schemas.microsoft.com/office/drawing/2014/main" id="{AB38192C-6783-4C98-AB15-3A38EFFC1B08}"/>
              </a:ext>
            </a:extLst>
          </p:cNvPr>
          <p:cNvSpPr>
            <a:spLocks noGrp="1"/>
          </p:cNvSpPr>
          <p:nvPr>
            <p:ph type="pic" sz="quarter" idx="17" hasCustomPrompt="1"/>
          </p:nvPr>
        </p:nvSpPr>
        <p:spPr bwMode="gray">
          <a:xfrm>
            <a:off x="8211467" y="3992957"/>
            <a:ext cx="3811200" cy="2140800"/>
          </a:xfrm>
          <a:solidFill>
            <a:schemeClr val="bg2"/>
          </a:solidFill>
        </p:spPr>
        <p:txBody>
          <a:bodyPr vert="horz" lIns="36000" tIns="1080000" rIns="36000" bIns="36000" rtlCol="0">
            <a:noAutofit/>
          </a:bodyPr>
          <a:lstStyle>
            <a:lvl1pPr algn="ctr">
              <a:defRPr lang="en-GB" sz="1333" dirty="0">
                <a:solidFill>
                  <a:schemeClr val="tx2"/>
                </a:solidFill>
              </a:defRPr>
            </a:lvl1pPr>
          </a:lstStyle>
          <a:p>
            <a:r>
              <a:rPr lang="en-GB" dirty="0"/>
              <a:t>Photo</a:t>
            </a:r>
          </a:p>
        </p:txBody>
      </p:sp>
      <p:sp>
        <p:nvSpPr>
          <p:cNvPr id="20" name="Textplatzhalter 7">
            <a:extLst>
              <a:ext uri="{FF2B5EF4-FFF2-40B4-BE49-F238E27FC236}">
                <a16:creationId xmlns:a16="http://schemas.microsoft.com/office/drawing/2014/main" id="{DED8696E-3F6E-4312-8474-D7B6C988FDD5}"/>
              </a:ext>
            </a:extLst>
          </p:cNvPr>
          <p:cNvSpPr>
            <a:spLocks noGrp="1"/>
          </p:cNvSpPr>
          <p:nvPr>
            <p:ph type="body" sz="quarter" idx="18" hasCustomPrompt="1"/>
          </p:nvPr>
        </p:nvSpPr>
        <p:spPr bwMode="gray">
          <a:xfrm>
            <a:off x="8647046" y="1361298"/>
            <a:ext cx="3375623" cy="2358831"/>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6" name="Datumsplatzhalter 5">
            <a:extLst>
              <a:ext uri="{FF2B5EF4-FFF2-40B4-BE49-F238E27FC236}">
                <a16:creationId xmlns:a16="http://schemas.microsoft.com/office/drawing/2014/main" id="{EF501F9B-7E1C-4D10-BFA8-F160A61CBB4B}"/>
              </a:ext>
            </a:extLst>
          </p:cNvPr>
          <p:cNvSpPr>
            <a:spLocks noGrp="1"/>
          </p:cNvSpPr>
          <p:nvPr>
            <p:ph type="dt" sz="half" idx="19"/>
          </p:nvPr>
        </p:nvSpPr>
        <p:spPr/>
        <p:txBody>
          <a:bodyPr/>
          <a:lstStyle/>
          <a:p>
            <a:r>
              <a:rPr lang="en-GB"/>
              <a:t>22 Jan. 2019</a:t>
            </a:r>
            <a:endParaRPr lang="en-GB" dirty="0"/>
          </a:p>
        </p:txBody>
      </p:sp>
      <p:sp>
        <p:nvSpPr>
          <p:cNvPr id="10" name="Fußzeilenplatzhalter 9">
            <a:extLst>
              <a:ext uri="{FF2B5EF4-FFF2-40B4-BE49-F238E27FC236}">
                <a16:creationId xmlns:a16="http://schemas.microsoft.com/office/drawing/2014/main" id="{4AC48705-A504-41C9-A7C4-A310E36C3CFC}"/>
              </a:ext>
            </a:extLst>
          </p:cNvPr>
          <p:cNvSpPr>
            <a:spLocks noGrp="1"/>
          </p:cNvSpPr>
          <p:nvPr>
            <p:ph type="ftr" sz="quarter" idx="20"/>
          </p:nvPr>
        </p:nvSpPr>
        <p:spPr/>
        <p:txBody>
          <a:bodyPr/>
          <a:lstStyle/>
          <a:p>
            <a:r>
              <a:rPr lang="en-GB" dirty="0"/>
              <a:t>Titel of the presentation</a:t>
            </a:r>
          </a:p>
        </p:txBody>
      </p:sp>
      <p:sp>
        <p:nvSpPr>
          <p:cNvPr id="12" name="Foliennummernplatzhalter 11">
            <a:extLst>
              <a:ext uri="{FF2B5EF4-FFF2-40B4-BE49-F238E27FC236}">
                <a16:creationId xmlns:a16="http://schemas.microsoft.com/office/drawing/2014/main" id="{A0DBE614-6EA1-4B61-BE6D-D779C0E5AD80}"/>
              </a:ext>
            </a:extLst>
          </p:cNvPr>
          <p:cNvSpPr>
            <a:spLocks noGrp="1"/>
          </p:cNvSpPr>
          <p:nvPr>
            <p:ph type="sldNum" sz="quarter" idx="21"/>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47905319"/>
      </p:ext>
    </p:extLst>
  </p:cSld>
  <p:clrMapOvr>
    <a:masterClrMapping/>
  </p:clrMapOvr>
  <p:transition>
    <p:fade/>
  </p:transition>
  <p:extLst>
    <p:ext uri="{DCECCB84-F9BA-43D5-87BE-67443E8EF086}">
      <p15:sldGuideLst xmlns:p15="http://schemas.microsoft.com/office/powerpoint/2012/main">
        <p15:guide id="1"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7" name="Grafik 16" descr="Ein Bild, das Kette enthält.&#10;&#10;Automatisch generierte Beschreibung">
            <a:extLst>
              <a:ext uri="{FF2B5EF4-FFF2-40B4-BE49-F238E27FC236}">
                <a16:creationId xmlns:a16="http://schemas.microsoft.com/office/drawing/2014/main" id="{D27820A7-D571-4E28-A8CF-ADB17402AE97}"/>
              </a:ext>
            </a:extLst>
          </p:cNvPr>
          <p:cNvPicPr>
            <a:picLocks/>
          </p:cNvPicPr>
          <p:nvPr userDrawn="1"/>
        </p:nvPicPr>
        <p:blipFill rotWithShape="1">
          <a:blip r:embed="rId2"/>
          <a:srcRect t="233" b="15579"/>
          <a:stretch/>
        </p:blipFill>
        <p:spPr bwMode="gray">
          <a:xfrm>
            <a:off x="164185" y="165106"/>
            <a:ext cx="11858487" cy="5444047"/>
          </a:xfrm>
          <a:prstGeom prst="rect">
            <a:avLst/>
          </a:prstGeom>
        </p:spPr>
      </p:pic>
      <p:pic>
        <p:nvPicPr>
          <p:cNvPr id="12" name="Grafik 11" descr="Ein Bild, das Säge enthält.&#10;&#10;Automatisch generierte Beschreibung">
            <a:extLst>
              <a:ext uri="{FF2B5EF4-FFF2-40B4-BE49-F238E27FC236}">
                <a16:creationId xmlns:a16="http://schemas.microsoft.com/office/drawing/2014/main" id="{D33A00EE-9ACF-4636-BD82-6CF5E7FCB98C}"/>
              </a:ext>
            </a:extLst>
          </p:cNvPr>
          <p:cNvPicPr>
            <a:picLocks noChangeAspect="1"/>
          </p:cNvPicPr>
          <p:nvPr userDrawn="1"/>
        </p:nvPicPr>
        <p:blipFill>
          <a:blip r:embed="rId3"/>
          <a:stretch>
            <a:fillRect/>
          </a:stretch>
        </p:blipFill>
        <p:spPr bwMode="gray">
          <a:xfrm>
            <a:off x="0" y="695088"/>
            <a:ext cx="11860800" cy="5214544"/>
          </a:xfrm>
          <a:prstGeom prst="rect">
            <a:avLst/>
          </a:prstGeom>
        </p:spPr>
      </p:pic>
      <p:sp>
        <p:nvSpPr>
          <p:cNvPr id="14" name="Bar">
            <a:extLst>
              <a:ext uri="{FF2B5EF4-FFF2-40B4-BE49-F238E27FC236}">
                <a16:creationId xmlns:a16="http://schemas.microsoft.com/office/drawing/2014/main" id="{CAE61038-067C-47CF-8DDC-5ED6CDAC4AEE}"/>
              </a:ext>
            </a:extLst>
          </p:cNvPr>
          <p:cNvSpPr/>
          <p:nvPr userDrawn="1"/>
        </p:nvSpPr>
        <p:spPr bwMode="gray">
          <a:xfrm>
            <a:off x="8815757" y="5609153"/>
            <a:ext cx="3206913" cy="19590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19" name="Rechteck 18">
            <a:extLst>
              <a:ext uri="{FF2B5EF4-FFF2-40B4-BE49-F238E27FC236}">
                <a16:creationId xmlns:a16="http://schemas.microsoft.com/office/drawing/2014/main" id="{4950B203-064F-443F-94A9-C002DAAE8F83}"/>
              </a:ext>
            </a:extLst>
          </p:cNvPr>
          <p:cNvSpPr/>
          <p:nvPr userDrawn="1"/>
        </p:nvSpPr>
        <p:spPr bwMode="gray">
          <a:xfrm>
            <a:off x="1224669" y="1532660"/>
            <a:ext cx="4705732" cy="3027304"/>
          </a:xfrm>
          <a:prstGeom prst="rect">
            <a:avLst/>
          </a:prstGeom>
        </p:spPr>
        <p:txBody>
          <a:bodyPr wrap="square">
            <a:spAutoFit/>
          </a:bodyPr>
          <a:lstStyle/>
          <a:p>
            <a:pPr marL="0" marR="0" lvl="0" indent="0" defTabSz="1219139" eaLnBrk="1" fontAlgn="auto" latinLnBrk="0" hangingPunct="1">
              <a:lnSpc>
                <a:spcPct val="100000"/>
              </a:lnSpc>
              <a:spcBef>
                <a:spcPts val="0"/>
              </a:spcBef>
              <a:spcAft>
                <a:spcPts val="0"/>
              </a:spcAft>
              <a:buClrTx/>
              <a:buSzTx/>
              <a:buFontTx/>
              <a:buNone/>
              <a:tabLst/>
              <a:defRPr/>
            </a:pPr>
            <a:r>
              <a:rPr kumimoji="0" lang="en-GB" sz="1467" b="1" i="0" u="none" strike="noStrike" kern="0" cap="none" spc="0" normalizeH="0" baseline="0" noProof="0" dirty="0">
                <a:ln>
                  <a:noFill/>
                </a:ln>
                <a:solidFill>
                  <a:prstClr val="black"/>
                </a:solidFill>
                <a:effectLst/>
                <a:uLnTx/>
                <a:uFillTx/>
              </a:rPr>
              <a:t>Deutsche Gesellschaft </a:t>
            </a:r>
            <a:r>
              <a:rPr kumimoji="0" lang="en-GB" sz="1467" b="1" i="0" u="none" strike="noStrike" kern="0" cap="none" spc="0" normalizeH="0" baseline="0" noProof="0" dirty="0" err="1">
                <a:ln>
                  <a:noFill/>
                </a:ln>
                <a:solidFill>
                  <a:prstClr val="black"/>
                </a:solidFill>
                <a:effectLst/>
                <a:uLnTx/>
                <a:uFillTx/>
              </a:rPr>
              <a:t>für</a:t>
            </a:r>
            <a:br>
              <a:rPr kumimoji="0" lang="en-GB" sz="1467" b="1" i="0" u="none" strike="noStrike" kern="0" cap="none" spc="0" normalizeH="0" baseline="0" noProof="0" dirty="0">
                <a:ln>
                  <a:noFill/>
                </a:ln>
                <a:solidFill>
                  <a:prstClr val="black"/>
                </a:solidFill>
                <a:effectLst/>
                <a:uLnTx/>
                <a:uFillTx/>
              </a:rPr>
            </a:br>
            <a:r>
              <a:rPr kumimoji="0" lang="en-GB" sz="1467" b="1" i="0" u="none" strike="noStrike" kern="0" cap="none" spc="0" normalizeH="0" baseline="0" noProof="0" dirty="0">
                <a:ln>
                  <a:noFill/>
                </a:ln>
                <a:solidFill>
                  <a:prstClr val="black"/>
                </a:solidFill>
                <a:effectLst/>
                <a:uLnTx/>
                <a:uFillTx/>
              </a:rPr>
              <a:t>Internationale </a:t>
            </a:r>
            <a:r>
              <a:rPr kumimoji="0" lang="en-GB" sz="1467" b="1" i="0" u="none" strike="noStrike" kern="0" cap="none" spc="0" normalizeH="0" baseline="0" noProof="0" dirty="0" err="1">
                <a:ln>
                  <a:noFill/>
                </a:ln>
                <a:solidFill>
                  <a:prstClr val="black"/>
                </a:solidFill>
                <a:effectLst/>
                <a:uLnTx/>
                <a:uFillTx/>
              </a:rPr>
              <a:t>Zusammenarbeit</a:t>
            </a:r>
            <a:r>
              <a:rPr kumimoji="0" lang="en-GB" sz="1467" b="1" i="0" u="none" strike="noStrike" kern="0" cap="none" spc="0" normalizeH="0" baseline="0" noProof="0" dirty="0">
                <a:ln>
                  <a:noFill/>
                </a:ln>
                <a:solidFill>
                  <a:prstClr val="black"/>
                </a:solidFill>
                <a:effectLst/>
                <a:uLnTx/>
                <a:uFillTx/>
              </a:rPr>
              <a:t> (GIZ) GmbH</a:t>
            </a:r>
          </a:p>
          <a:p>
            <a:pPr marL="0" marR="0" lvl="0" indent="0" defTabSz="1219139" eaLnBrk="1" fontAlgn="auto" latinLnBrk="0" hangingPunct="1">
              <a:lnSpc>
                <a:spcPct val="100000"/>
              </a:lnSpc>
              <a:spcBef>
                <a:spcPts val="0"/>
              </a:spcBef>
              <a:spcAft>
                <a:spcPts val="0"/>
              </a:spcAft>
              <a:buClrTx/>
              <a:buSzTx/>
              <a:buFontTx/>
              <a:buNone/>
              <a:tabLst/>
              <a:defRPr/>
            </a:pPr>
            <a:endParaRPr kumimoji="0" lang="en-GB" sz="1467" b="1"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prstClr val="black"/>
                </a:solidFill>
                <a:effectLst/>
                <a:uLnTx/>
                <a:uFillTx/>
              </a:rPr>
              <a:t>Registered offices</a:t>
            </a:r>
          </a:p>
          <a:p>
            <a:pPr marL="0" marR="0" lvl="0" indent="0" defTabSz="1219139"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prstClr val="black"/>
                </a:solidFill>
                <a:effectLst/>
                <a:uLnTx/>
                <a:uFillTx/>
              </a:rPr>
              <a:t>Bonn and </a:t>
            </a:r>
            <a:r>
              <a:rPr kumimoji="0" lang="en-US" sz="1467" b="0" i="0" u="none" strike="noStrike" kern="0" cap="none" spc="0" normalizeH="0" baseline="0" noProof="0" dirty="0" err="1">
                <a:ln>
                  <a:noFill/>
                </a:ln>
                <a:solidFill>
                  <a:prstClr val="black"/>
                </a:solidFill>
                <a:effectLst/>
                <a:uLnTx/>
                <a:uFillTx/>
              </a:rPr>
              <a:t>Eschborn</a:t>
            </a:r>
            <a:endParaRPr kumimoji="0" lang="en-US" sz="1467" b="0"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prstClr val="black"/>
                </a:solidFill>
                <a:effectLst/>
                <a:uLnTx/>
                <a:uFillTx/>
              </a:rPr>
              <a:t>Friedrich-Ebert-Allee 32 + 36</a:t>
            </a:r>
            <a:br>
              <a:rPr kumimoji="0" lang="en-GB" sz="1467" b="0" i="0" u="none" strike="noStrike" kern="0" cap="none" spc="0" normalizeH="0" baseline="0" noProof="0" dirty="0">
                <a:ln>
                  <a:noFill/>
                </a:ln>
                <a:solidFill>
                  <a:prstClr val="black"/>
                </a:solidFill>
                <a:effectLst/>
                <a:uLnTx/>
                <a:uFillTx/>
              </a:rPr>
            </a:br>
            <a:r>
              <a:rPr kumimoji="0" lang="en-GB" sz="1467" b="0" i="0" u="none" strike="noStrike" kern="0" cap="none" spc="0" normalizeH="0" baseline="0" noProof="0" dirty="0">
                <a:ln>
                  <a:noFill/>
                </a:ln>
                <a:solidFill>
                  <a:prstClr val="black"/>
                </a:solidFill>
                <a:effectLst/>
                <a:uLnTx/>
                <a:uFillTx/>
              </a:rPr>
              <a:t>53113 Bonn, Germany</a:t>
            </a:r>
            <a:br>
              <a:rPr kumimoji="0" lang="en-GB" sz="1467" b="0" i="0" u="none" strike="noStrike" kern="0" cap="none" spc="0" normalizeH="0" baseline="0" noProof="0" dirty="0">
                <a:ln>
                  <a:noFill/>
                </a:ln>
                <a:solidFill>
                  <a:prstClr val="black"/>
                </a:solidFill>
                <a:effectLst/>
                <a:uLnTx/>
                <a:uFillTx/>
              </a:rPr>
            </a:br>
            <a:r>
              <a:rPr kumimoji="0" lang="en-GB" sz="1467" b="0" i="0" u="none" strike="noStrike" kern="0" cap="none" spc="0" normalizeH="0" baseline="0" noProof="0" dirty="0">
                <a:ln>
                  <a:noFill/>
                </a:ln>
                <a:solidFill>
                  <a:prstClr val="black"/>
                </a:solidFill>
                <a:effectLst/>
                <a:uLnTx/>
                <a:uFillTx/>
              </a:rPr>
              <a:t>T  +49  228  44 60 - 0</a:t>
            </a:r>
            <a:br>
              <a:rPr kumimoji="0" lang="en-GB" sz="1467" b="0" i="0" u="none" strike="noStrike" kern="0" cap="none" spc="0" normalizeH="0" baseline="0" noProof="0" dirty="0">
                <a:ln>
                  <a:noFill/>
                </a:ln>
                <a:solidFill>
                  <a:prstClr val="black"/>
                </a:solidFill>
                <a:effectLst/>
                <a:uLnTx/>
                <a:uFillTx/>
              </a:rPr>
            </a:br>
            <a:r>
              <a:rPr kumimoji="0" lang="en-GB" sz="1467" b="0" i="0" u="none" strike="noStrike" kern="0" cap="none" spc="0" normalizeH="0" baseline="0" noProof="0" dirty="0">
                <a:ln>
                  <a:noFill/>
                </a:ln>
                <a:solidFill>
                  <a:prstClr val="black"/>
                </a:solidFill>
                <a:effectLst/>
                <a:uLnTx/>
                <a:uFillTx/>
              </a:rPr>
              <a:t>F  +49  228  44 60 - 17 66</a:t>
            </a:r>
          </a:p>
          <a:p>
            <a:pPr marL="0" marR="0" lvl="0" indent="0" defTabSz="1219139"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prstClr val="black"/>
                </a:solidFill>
                <a:effectLst/>
                <a:uLnTx/>
                <a:uFillTx/>
              </a:rPr>
              <a:t>E  info@giz.de</a:t>
            </a:r>
          </a:p>
          <a:p>
            <a:pPr marL="0" marR="0" lvl="0" indent="0" defTabSz="1219139"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prstClr val="black"/>
                </a:solidFill>
                <a:effectLst/>
                <a:uLnTx/>
                <a:uFillTx/>
              </a:rPr>
              <a:t>I   </a:t>
            </a:r>
            <a:r>
              <a:rPr kumimoji="0" lang="en-GB" sz="533" b="0" i="0" u="none" strike="noStrike" kern="0" cap="none" spc="0" normalizeH="0" baseline="0" noProof="0" dirty="0">
                <a:ln>
                  <a:noFill/>
                </a:ln>
                <a:solidFill>
                  <a:prstClr val="black"/>
                </a:solidFill>
                <a:effectLst/>
                <a:uLnTx/>
                <a:uFillTx/>
              </a:rPr>
              <a:t> </a:t>
            </a:r>
            <a:r>
              <a:rPr kumimoji="0" lang="en-GB" sz="1467" b="0" i="0" u="none" strike="noStrike" kern="0" cap="none" spc="0" normalizeH="0" baseline="0" noProof="0" dirty="0">
                <a:ln>
                  <a:noFill/>
                </a:ln>
                <a:solidFill>
                  <a:prstClr val="black"/>
                </a:solidFill>
                <a:effectLst/>
                <a:uLnTx/>
                <a:uFillTx/>
              </a:rPr>
              <a:t>www.giz.de</a:t>
            </a:r>
          </a:p>
        </p:txBody>
      </p:sp>
      <p:sp>
        <p:nvSpPr>
          <p:cNvPr id="20" name="Rechteck 19">
            <a:extLst>
              <a:ext uri="{FF2B5EF4-FFF2-40B4-BE49-F238E27FC236}">
                <a16:creationId xmlns:a16="http://schemas.microsoft.com/office/drawing/2014/main" id="{37982854-A844-4D46-9BB7-0890F958ED69}"/>
              </a:ext>
            </a:extLst>
          </p:cNvPr>
          <p:cNvSpPr/>
          <p:nvPr userDrawn="1"/>
        </p:nvSpPr>
        <p:spPr bwMode="gray">
          <a:xfrm>
            <a:off x="1228886" y="4702124"/>
            <a:ext cx="4294719" cy="995401"/>
          </a:xfrm>
          <a:prstGeom prst="rect">
            <a:avLst/>
          </a:prstGeom>
        </p:spPr>
        <p:txBody>
          <a:bodyPr wrap="square">
            <a:spAutoFit/>
          </a:bodyPr>
          <a:lstStyle/>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prstClr val="black"/>
                </a:solidFill>
                <a:effectLst/>
                <a:uLnTx/>
                <a:uFillTx/>
                <a:latin typeface="+mn-lt"/>
                <a:ea typeface="+mn-ea"/>
                <a:cs typeface="+mn-cs"/>
              </a:rPr>
              <a:t>Dag-Hammarskjöld-</a:t>
            </a:r>
            <a:r>
              <a:rPr kumimoji="0" lang="en-GB" sz="1467" b="0" i="0" u="none" strike="noStrike" kern="0" cap="none" spc="0" normalizeH="0" baseline="0" noProof="0" dirty="0" err="1">
                <a:ln>
                  <a:noFill/>
                </a:ln>
                <a:solidFill>
                  <a:prstClr val="black"/>
                </a:solidFill>
                <a:effectLst/>
                <a:uLnTx/>
                <a:uFillTx/>
                <a:latin typeface="+mn-lt"/>
                <a:ea typeface="+mn-ea"/>
                <a:cs typeface="+mn-cs"/>
              </a:rPr>
              <a:t>Weg</a:t>
            </a:r>
            <a:r>
              <a:rPr kumimoji="0" lang="en-GB" sz="1467" b="0" i="0" u="none" strike="noStrike" kern="0" cap="none" spc="0" normalizeH="0" baseline="0" noProof="0" dirty="0">
                <a:ln>
                  <a:noFill/>
                </a:ln>
                <a:solidFill>
                  <a:prstClr val="black"/>
                </a:solidFill>
                <a:effectLst/>
                <a:uLnTx/>
                <a:uFillTx/>
                <a:latin typeface="+mn-lt"/>
                <a:ea typeface="+mn-ea"/>
                <a:cs typeface="+mn-cs"/>
              </a:rPr>
              <a:t> 1 - 5</a:t>
            </a:r>
            <a:br>
              <a:rPr kumimoji="0" lang="en-GB" sz="1467" b="0" i="0" u="none" strike="noStrike" kern="0" cap="none" spc="0" normalizeH="0" baseline="0" noProof="0" dirty="0">
                <a:ln>
                  <a:noFill/>
                </a:ln>
                <a:solidFill>
                  <a:prstClr val="black"/>
                </a:solidFill>
                <a:effectLst/>
                <a:uLnTx/>
                <a:uFillTx/>
                <a:latin typeface="+mn-lt"/>
                <a:ea typeface="+mn-ea"/>
                <a:cs typeface="+mn-cs"/>
              </a:rPr>
            </a:br>
            <a:r>
              <a:rPr kumimoji="0" lang="en-GB" sz="1467" b="0" i="0" u="none" strike="noStrike" kern="0" cap="none" spc="0" normalizeH="0" baseline="0" noProof="0" dirty="0">
                <a:ln>
                  <a:noFill/>
                </a:ln>
                <a:solidFill>
                  <a:prstClr val="black"/>
                </a:solidFill>
                <a:effectLst/>
                <a:uLnTx/>
                <a:uFillTx/>
                <a:latin typeface="+mn-lt"/>
                <a:ea typeface="+mn-ea"/>
                <a:cs typeface="+mn-cs"/>
              </a:rPr>
              <a:t>65760 </a:t>
            </a:r>
            <a:r>
              <a:rPr kumimoji="0" lang="en-GB" sz="1467" b="0" i="0" u="none" strike="noStrike" kern="0" cap="none" spc="0" normalizeH="0" baseline="0" noProof="0" dirty="0" err="1">
                <a:ln>
                  <a:noFill/>
                </a:ln>
                <a:solidFill>
                  <a:prstClr val="black"/>
                </a:solidFill>
                <a:effectLst/>
                <a:uLnTx/>
                <a:uFillTx/>
                <a:latin typeface="+mn-lt"/>
                <a:ea typeface="+mn-ea"/>
                <a:cs typeface="+mn-cs"/>
              </a:rPr>
              <a:t>Eschborn</a:t>
            </a:r>
            <a:r>
              <a:rPr kumimoji="0" lang="en-GB" sz="1467" b="0" i="0" u="none" strike="noStrike" kern="0" cap="none" spc="0" normalizeH="0" baseline="0" noProof="0" dirty="0">
                <a:ln>
                  <a:noFill/>
                </a:ln>
                <a:solidFill>
                  <a:prstClr val="black"/>
                </a:solidFill>
                <a:effectLst/>
                <a:uLnTx/>
                <a:uFillTx/>
                <a:latin typeface="+mn-lt"/>
                <a:ea typeface="+mn-ea"/>
                <a:cs typeface="+mn-cs"/>
              </a:rPr>
              <a:t>, Germany</a:t>
            </a:r>
            <a:br>
              <a:rPr kumimoji="0" lang="en-GB" sz="1467" b="0" i="0" u="none" strike="noStrike" kern="0" cap="none" spc="0" normalizeH="0" baseline="0" noProof="0" dirty="0">
                <a:ln>
                  <a:noFill/>
                </a:ln>
                <a:solidFill>
                  <a:prstClr val="black"/>
                </a:solidFill>
                <a:effectLst/>
                <a:uLnTx/>
                <a:uFillTx/>
                <a:latin typeface="+mn-lt"/>
                <a:ea typeface="+mn-ea"/>
                <a:cs typeface="+mn-cs"/>
              </a:rPr>
            </a:br>
            <a:r>
              <a:rPr kumimoji="0" lang="en-GB" sz="1467" b="0" i="0" u="none" strike="noStrike" kern="0" cap="none" spc="0" normalizeH="0" baseline="0" noProof="0" dirty="0">
                <a:ln>
                  <a:noFill/>
                </a:ln>
                <a:solidFill>
                  <a:prstClr val="black"/>
                </a:solidFill>
                <a:effectLst/>
                <a:uLnTx/>
                <a:uFillTx/>
                <a:latin typeface="+mn-lt"/>
                <a:ea typeface="+mn-ea"/>
                <a:cs typeface="+mn-cs"/>
              </a:rPr>
              <a:t>T  +49  61 96  79 - 0</a:t>
            </a:r>
            <a:br>
              <a:rPr kumimoji="0" lang="en-GB" sz="1467" b="0" i="0" u="none" strike="noStrike" kern="0" cap="none" spc="0" normalizeH="0" baseline="0" noProof="0" dirty="0">
                <a:ln>
                  <a:noFill/>
                </a:ln>
                <a:solidFill>
                  <a:prstClr val="black"/>
                </a:solidFill>
                <a:effectLst/>
                <a:uLnTx/>
                <a:uFillTx/>
                <a:latin typeface="+mn-lt"/>
                <a:ea typeface="+mn-ea"/>
                <a:cs typeface="+mn-cs"/>
              </a:rPr>
            </a:br>
            <a:r>
              <a:rPr kumimoji="0" lang="en-GB" sz="1467" b="0" i="0" u="none" strike="noStrike" kern="0" cap="none" spc="0" normalizeH="0" baseline="0" noProof="0" dirty="0">
                <a:ln>
                  <a:noFill/>
                </a:ln>
                <a:solidFill>
                  <a:prstClr val="black"/>
                </a:solidFill>
                <a:effectLst/>
                <a:uLnTx/>
                <a:uFillTx/>
                <a:latin typeface="+mn-lt"/>
                <a:ea typeface="+mn-ea"/>
                <a:cs typeface="+mn-cs"/>
              </a:rPr>
              <a:t>F  +49  61 96  79 - 11 15</a:t>
            </a:r>
          </a:p>
        </p:txBody>
      </p:sp>
      <p:pic>
        <p:nvPicPr>
          <p:cNvPr id="8" name="logo">
            <a:extLst>
              <a:ext uri="{FF2B5EF4-FFF2-40B4-BE49-F238E27FC236}">
                <a16:creationId xmlns:a16="http://schemas.microsoft.com/office/drawing/2014/main" id="{89CFF6E4-F492-44F6-997D-92E15F612E25}"/>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1702221" y="5929845"/>
            <a:ext cx="2200292" cy="607280"/>
          </a:xfrm>
          <a:prstGeom prst="rect">
            <a:avLst/>
          </a:prstGeom>
        </p:spPr>
      </p:pic>
      <p:sp>
        <p:nvSpPr>
          <p:cNvPr id="9" name="Rechteck 19">
            <a:extLst>
              <a:ext uri="{FF2B5EF4-FFF2-40B4-BE49-F238E27FC236}">
                <a16:creationId xmlns:a16="http://schemas.microsoft.com/office/drawing/2014/main" id="{A2FF3EA6-4CD9-4AB7-AF2F-17C35B43AFC2}"/>
              </a:ext>
            </a:extLst>
          </p:cNvPr>
          <p:cNvSpPr>
            <a:spLocks noChangeArrowheads="1"/>
          </p:cNvSpPr>
          <p:nvPr userDrawn="1"/>
        </p:nvSpPr>
        <p:spPr bwMode="gray">
          <a:xfrm>
            <a:off x="3903466" y="2662694"/>
            <a:ext cx="3690809" cy="2637325"/>
          </a:xfrm>
          <a:prstGeom prst="rect">
            <a:avLst/>
          </a:prstGeom>
          <a:noFill/>
          <a:ln>
            <a:noFill/>
          </a:ln>
        </p:spPr>
        <p:txBody>
          <a:bodyPr wrap="square">
            <a:spAutoFit/>
          </a:bodyPr>
          <a:lstStyle>
            <a:lvl1pPr defTabSz="912813">
              <a:defRPr>
                <a:solidFill>
                  <a:schemeClr val="tx1"/>
                </a:solidFill>
                <a:latin typeface="Nirmala UI" panose="020B0502040204020203" pitchFamily="34" charset="0"/>
                <a:cs typeface="Nirmala UI" panose="020B0502040204020203" pitchFamily="34" charset="0"/>
              </a:defRPr>
            </a:lvl1pPr>
            <a:lvl2pPr marL="742950" indent="-285750" defTabSz="912813">
              <a:defRPr>
                <a:solidFill>
                  <a:schemeClr val="tx1"/>
                </a:solidFill>
                <a:latin typeface="Nirmala UI" panose="020B0502040204020203" pitchFamily="34" charset="0"/>
                <a:cs typeface="Nirmala UI" panose="020B0502040204020203" pitchFamily="34" charset="0"/>
              </a:defRPr>
            </a:lvl2pPr>
            <a:lvl3pPr marL="1143000" indent="-228600" defTabSz="912813">
              <a:defRPr>
                <a:solidFill>
                  <a:schemeClr val="tx1"/>
                </a:solidFill>
                <a:latin typeface="Nirmala UI" panose="020B0502040204020203" pitchFamily="34" charset="0"/>
                <a:cs typeface="Nirmala UI" panose="020B0502040204020203" pitchFamily="34" charset="0"/>
              </a:defRPr>
            </a:lvl3pPr>
            <a:lvl4pPr marL="1600200" indent="-228600" defTabSz="912813">
              <a:defRPr>
                <a:solidFill>
                  <a:schemeClr val="tx1"/>
                </a:solidFill>
                <a:latin typeface="Nirmala UI" panose="020B0502040204020203" pitchFamily="34" charset="0"/>
                <a:cs typeface="Nirmala UI" panose="020B0502040204020203" pitchFamily="34" charset="0"/>
              </a:defRPr>
            </a:lvl4pPr>
            <a:lvl5pPr marL="2057400" indent="-228600" defTabSz="912813">
              <a:defRPr>
                <a:solidFill>
                  <a:schemeClr val="tx1"/>
                </a:solidFill>
                <a:latin typeface="Nirmala UI" panose="020B0502040204020203" pitchFamily="34" charset="0"/>
                <a:cs typeface="Nirmala UI" panose="020B0502040204020203" pitchFamily="34" charset="0"/>
              </a:defRPr>
            </a:lvl5pPr>
            <a:lvl6pPr marL="25146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6pPr>
            <a:lvl7pPr marL="29718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7pPr>
            <a:lvl8pPr marL="34290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8pPr>
            <a:lvl9pPr marL="38862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9pPr>
          </a:lstStyle>
          <a:p>
            <a:pPr eaLnBrk="1" hangingPunct="1">
              <a:defRPr/>
            </a:pPr>
            <a:r>
              <a:rPr kumimoji="0" lang="en-GB" altLang="en-US" sz="1467" b="1" i="0" u="none" strike="noStrike" kern="0" cap="none" spc="0" normalizeH="0" baseline="0" dirty="0">
                <a:ln>
                  <a:noFill/>
                </a:ln>
                <a:solidFill>
                  <a:prstClr val="black"/>
                </a:solidFill>
                <a:effectLst/>
                <a:uLnTx/>
                <a:uFillTx/>
                <a:latin typeface="+mn-lt"/>
                <a:ea typeface="+mn-ea"/>
                <a:cs typeface="+mn-cs"/>
              </a:rPr>
              <a:t>German Development Cooperation GIZ Office </a:t>
            </a:r>
          </a:p>
          <a:p>
            <a:pPr marL="0" marR="0" lvl="0" indent="0" algn="l" defTabSz="1219139" rtl="0" eaLnBrk="1" fontAlgn="auto" latinLnBrk="0" hangingPunct="1">
              <a:lnSpc>
                <a:spcPct val="100000"/>
              </a:lnSpc>
              <a:spcBef>
                <a:spcPts val="0"/>
              </a:spcBef>
              <a:spcAft>
                <a:spcPts val="0"/>
              </a:spcAft>
              <a:buClrTx/>
              <a:buSzTx/>
              <a:buFontTx/>
              <a:buNone/>
              <a:tabLst/>
              <a:defRPr/>
            </a:pPr>
            <a:endParaRPr kumimoji="0" lang="en-US" alt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US" altLang="en-US" sz="1467" b="0" i="0" u="none" strike="noStrike" kern="0" cap="none" spc="0" normalizeH="0" baseline="0" dirty="0" err="1">
                <a:ln>
                  <a:noFill/>
                </a:ln>
                <a:solidFill>
                  <a:prstClr val="black"/>
                </a:solidFill>
                <a:effectLst/>
                <a:uLnTx/>
                <a:uFillTx/>
                <a:latin typeface="+mn-lt"/>
                <a:ea typeface="+mn-ea"/>
                <a:cs typeface="+mn-cs"/>
              </a:rPr>
              <a:t>Khumaltar</a:t>
            </a:r>
            <a:r>
              <a:rPr kumimoji="0" lang="en-US" altLang="en-US" sz="1467" b="0" i="0" u="none" strike="noStrike" kern="0" cap="none" spc="0" normalizeH="0" baseline="0" dirty="0">
                <a:ln>
                  <a:noFill/>
                </a:ln>
                <a:solidFill>
                  <a:prstClr val="black"/>
                </a:solidFill>
                <a:effectLst/>
                <a:uLnTx/>
                <a:uFillTx/>
                <a:latin typeface="+mn-lt"/>
                <a:ea typeface="+mn-ea"/>
                <a:cs typeface="+mn-cs"/>
              </a:rPr>
              <a:t>, Lalitpur</a:t>
            </a:r>
          </a:p>
          <a:p>
            <a:pPr eaLnBrk="1" hangingPunct="1">
              <a:defRPr/>
            </a:pPr>
            <a:endParaRPr lang="en-GB" altLang="en-US" sz="1867" dirty="0">
              <a:solidFill>
                <a:srgbClr val="000000"/>
              </a:solidFill>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Tel : +977 15523228</a:t>
            </a: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Fax : +977 15521982</a:t>
            </a: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Post Box : 1457</a:t>
            </a:r>
          </a:p>
          <a:p>
            <a:pPr marL="0" marR="0" lvl="0" indent="0" algn="l" defTabSz="1219139" rtl="0" eaLnBrk="1" fontAlgn="auto" latinLnBrk="0" hangingPunct="1">
              <a:lnSpc>
                <a:spcPct val="100000"/>
              </a:lnSpc>
              <a:spcBef>
                <a:spcPts val="0"/>
              </a:spcBef>
              <a:spcAft>
                <a:spcPts val="0"/>
              </a:spcAft>
              <a:buClrTx/>
              <a:buSzTx/>
              <a:buFontTx/>
              <a:buNone/>
              <a:tabLst/>
              <a:defRPr/>
            </a:pPr>
            <a:endParaRPr kumimoji="0" lang="en-GB" alt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E rera@giz.de</a:t>
            </a: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I www.giz.de</a:t>
            </a:r>
          </a:p>
        </p:txBody>
      </p:sp>
      <p:sp>
        <p:nvSpPr>
          <p:cNvPr id="10" name="Rechteck 18">
            <a:extLst>
              <a:ext uri="{FF2B5EF4-FFF2-40B4-BE49-F238E27FC236}">
                <a16:creationId xmlns:a16="http://schemas.microsoft.com/office/drawing/2014/main" id="{3EB694FF-CCD4-4A16-B48E-11726AB35999}"/>
              </a:ext>
            </a:extLst>
          </p:cNvPr>
          <p:cNvSpPr>
            <a:spLocks noChangeArrowheads="1"/>
          </p:cNvSpPr>
          <p:nvPr userDrawn="1"/>
        </p:nvSpPr>
        <p:spPr bwMode="gray">
          <a:xfrm>
            <a:off x="7758459" y="2662693"/>
            <a:ext cx="3420703" cy="2575770"/>
          </a:xfrm>
          <a:prstGeom prst="rect">
            <a:avLst/>
          </a:prstGeom>
          <a:noFill/>
          <a:ln>
            <a:noFill/>
          </a:ln>
        </p:spPr>
        <p:txBody>
          <a:bodyPr wrap="square">
            <a:spAutoFit/>
          </a:bodyPr>
          <a:lstStyle>
            <a:lvl1pPr defTabSz="912813">
              <a:defRPr>
                <a:solidFill>
                  <a:schemeClr val="tx1"/>
                </a:solidFill>
                <a:latin typeface="Nirmala UI" panose="020B0502040204020203" pitchFamily="34" charset="0"/>
                <a:cs typeface="Nirmala UI" panose="020B0502040204020203" pitchFamily="34" charset="0"/>
              </a:defRPr>
            </a:lvl1pPr>
            <a:lvl2pPr marL="742950" indent="-285750" defTabSz="912813">
              <a:defRPr>
                <a:solidFill>
                  <a:schemeClr val="tx1"/>
                </a:solidFill>
                <a:latin typeface="Nirmala UI" panose="020B0502040204020203" pitchFamily="34" charset="0"/>
                <a:cs typeface="Nirmala UI" panose="020B0502040204020203" pitchFamily="34" charset="0"/>
              </a:defRPr>
            </a:lvl2pPr>
            <a:lvl3pPr marL="1143000" indent="-228600" defTabSz="912813">
              <a:defRPr>
                <a:solidFill>
                  <a:schemeClr val="tx1"/>
                </a:solidFill>
                <a:latin typeface="Nirmala UI" panose="020B0502040204020203" pitchFamily="34" charset="0"/>
                <a:cs typeface="Nirmala UI" panose="020B0502040204020203" pitchFamily="34" charset="0"/>
              </a:defRPr>
            </a:lvl3pPr>
            <a:lvl4pPr marL="1600200" indent="-228600" defTabSz="912813">
              <a:defRPr>
                <a:solidFill>
                  <a:schemeClr val="tx1"/>
                </a:solidFill>
                <a:latin typeface="Nirmala UI" panose="020B0502040204020203" pitchFamily="34" charset="0"/>
                <a:cs typeface="Nirmala UI" panose="020B0502040204020203" pitchFamily="34" charset="0"/>
              </a:defRPr>
            </a:lvl4pPr>
            <a:lvl5pPr marL="2057400" indent="-228600" defTabSz="912813">
              <a:defRPr>
                <a:solidFill>
                  <a:schemeClr val="tx1"/>
                </a:solidFill>
                <a:latin typeface="Nirmala UI" panose="020B0502040204020203" pitchFamily="34" charset="0"/>
                <a:cs typeface="Nirmala UI" panose="020B0502040204020203" pitchFamily="34" charset="0"/>
              </a:defRPr>
            </a:lvl5pPr>
            <a:lvl6pPr marL="25146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6pPr>
            <a:lvl7pPr marL="29718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7pPr>
            <a:lvl8pPr marL="34290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8pPr>
            <a:lvl9pPr marL="3886200" indent="-228600" defTabSz="912813" fontAlgn="base">
              <a:spcBef>
                <a:spcPct val="0"/>
              </a:spcBef>
              <a:spcAft>
                <a:spcPct val="0"/>
              </a:spcAft>
              <a:defRPr>
                <a:solidFill>
                  <a:schemeClr val="tx1"/>
                </a:solidFill>
                <a:latin typeface="Nirmala UI" panose="020B0502040204020203" pitchFamily="34" charset="0"/>
                <a:cs typeface="Nirmala UI" panose="020B0502040204020203" pitchFamily="34" charset="0"/>
              </a:defRPr>
            </a:lvl9pPr>
          </a:lstStyle>
          <a:p>
            <a:pPr marL="0" algn="l" defTabSz="1217054" rtl="0" eaLnBrk="1" latinLnBrk="0" hangingPunct="1">
              <a:defRPr/>
            </a:pPr>
            <a:r>
              <a:rPr kumimoji="0" lang="en-US" altLang="en-US" sz="1467" b="1" i="0" u="none" strike="noStrike" kern="0" cap="none" spc="0" normalizeH="0" baseline="0" dirty="0">
                <a:ln>
                  <a:noFill/>
                </a:ln>
                <a:solidFill>
                  <a:prstClr val="black"/>
                </a:solidFill>
                <a:effectLst/>
                <a:uLnTx/>
                <a:uFillTx/>
                <a:latin typeface="+mn-lt"/>
                <a:ea typeface="+mn-ea"/>
                <a:cs typeface="+mn-cs"/>
              </a:rPr>
              <a:t>Alternative Energy Promotion Center</a:t>
            </a:r>
            <a:endParaRPr kumimoji="0" lang="en-GB" altLang="en-US" sz="1467" b="1"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endParaRPr kumimoji="0" 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dirty="0">
                <a:ln>
                  <a:noFill/>
                </a:ln>
                <a:solidFill>
                  <a:prstClr val="black"/>
                </a:solidFill>
                <a:effectLst/>
                <a:uLnTx/>
                <a:uFillTx/>
                <a:latin typeface="+mn-lt"/>
                <a:ea typeface="+mn-ea"/>
                <a:cs typeface="+mn-cs"/>
              </a:rPr>
              <a:t>Mid </a:t>
            </a:r>
            <a:r>
              <a:rPr kumimoji="0" lang="en-US" sz="1467" b="0" i="0" u="none" strike="noStrike" kern="0" cap="none" spc="0" normalizeH="0" baseline="0" dirty="0" err="1">
                <a:ln>
                  <a:noFill/>
                </a:ln>
                <a:solidFill>
                  <a:prstClr val="black"/>
                </a:solidFill>
                <a:effectLst/>
                <a:uLnTx/>
                <a:uFillTx/>
                <a:latin typeface="+mn-lt"/>
                <a:ea typeface="+mn-ea"/>
                <a:cs typeface="+mn-cs"/>
              </a:rPr>
              <a:t>Baneshwore</a:t>
            </a:r>
            <a:r>
              <a:rPr kumimoji="0" lang="en-US" sz="1467" b="0" i="0" u="none" strike="noStrike" kern="0" cap="none" spc="0" normalizeH="0" baseline="0" dirty="0">
                <a:ln>
                  <a:noFill/>
                </a:ln>
                <a:solidFill>
                  <a:prstClr val="black"/>
                </a:solidFill>
                <a:effectLst/>
                <a:uLnTx/>
                <a:uFillTx/>
                <a:latin typeface="+mn-lt"/>
                <a:ea typeface="+mn-ea"/>
                <a:cs typeface="+mn-cs"/>
              </a:rPr>
              <a:t>, Kathmandu</a:t>
            </a:r>
            <a:endParaRPr kumimoji="0" lang="ne-NP"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endParaRPr kumimoji="0" 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dirty="0">
                <a:ln>
                  <a:noFill/>
                </a:ln>
                <a:solidFill>
                  <a:prstClr val="black"/>
                </a:solidFill>
                <a:effectLst/>
                <a:uLnTx/>
                <a:uFillTx/>
                <a:latin typeface="+mn-lt"/>
                <a:ea typeface="+mn-ea"/>
                <a:cs typeface="+mn-cs"/>
              </a:rPr>
              <a:t>Tel: </a:t>
            </a:r>
            <a:r>
              <a:rPr kumimoji="0" lang="en-US" sz="1467" b="0" i="0" u="none" strike="noStrike" kern="0" cap="none" spc="0" normalizeH="0" baseline="0" dirty="0">
                <a:ln>
                  <a:noFill/>
                </a:ln>
                <a:solidFill>
                  <a:prstClr val="black"/>
                </a:solidFill>
                <a:effectLst/>
                <a:uLnTx/>
                <a:uFillTx/>
                <a:latin typeface="+mn-lt"/>
                <a:ea typeface="+mn-ea"/>
                <a:cs typeface="+mn-cs"/>
                <a:hlinkClick r:id="rId6">
                  <a:extLst>
                    <a:ext uri="{A12FA001-AC4F-418D-AE19-62706E023703}">
                      <ahyp:hlinkClr xmlns:ahyp="http://schemas.microsoft.com/office/drawing/2018/hyperlinkcolor" val="tx"/>
                    </a:ext>
                  </a:extLst>
                </a:hlinkClick>
              </a:rPr>
              <a:t>+9771-4498013</a:t>
            </a:r>
            <a:r>
              <a:rPr kumimoji="0" lang="en-US" sz="1467" b="0" i="0" u="none" strike="noStrike" kern="0" cap="none" spc="0" normalizeH="0" baseline="0" dirty="0">
                <a:ln>
                  <a:noFill/>
                </a:ln>
                <a:solidFill>
                  <a:prstClr val="black"/>
                </a:solidFill>
                <a:effectLst/>
                <a:uLnTx/>
                <a:uFillTx/>
                <a:latin typeface="+mn-lt"/>
                <a:ea typeface="+mn-ea"/>
                <a:cs typeface="+mn-cs"/>
              </a:rPr>
              <a:t>, </a:t>
            </a:r>
            <a:r>
              <a:rPr kumimoji="0" lang="en-US" sz="1467" b="0" i="0" u="none" strike="noStrike" kern="0" cap="none" spc="0" normalizeH="0" baseline="0" dirty="0">
                <a:ln>
                  <a:noFill/>
                </a:ln>
                <a:solidFill>
                  <a:prstClr val="black"/>
                </a:solidFill>
                <a:effectLst/>
                <a:uLnTx/>
                <a:uFillTx/>
                <a:latin typeface="+mn-lt"/>
                <a:ea typeface="+mn-ea"/>
                <a:cs typeface="+mn-cs"/>
                <a:hlinkClick r:id="rId7">
                  <a:extLst>
                    <a:ext uri="{A12FA001-AC4F-418D-AE19-62706E023703}">
                      <ahyp:hlinkClr xmlns:ahyp="http://schemas.microsoft.com/office/drawing/2018/hyperlinkcolor" val="tx"/>
                    </a:ext>
                  </a:extLst>
                </a:hlinkClick>
              </a:rPr>
              <a:t>4498014</a:t>
            </a:r>
            <a:endParaRPr kumimoji="0" 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dirty="0">
                <a:ln>
                  <a:noFill/>
                </a:ln>
                <a:solidFill>
                  <a:prstClr val="black"/>
                </a:solidFill>
                <a:effectLst/>
                <a:uLnTx/>
                <a:uFillTx/>
                <a:latin typeface="+mn-lt"/>
                <a:ea typeface="+mn-ea"/>
                <a:cs typeface="+mn-cs"/>
              </a:rPr>
              <a:t>Fax : +9771-5542397, 5539392</a:t>
            </a: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dirty="0">
                <a:ln>
                  <a:noFill/>
                </a:ln>
                <a:solidFill>
                  <a:prstClr val="black"/>
                </a:solidFill>
                <a:effectLst/>
                <a:uLnTx/>
                <a:uFillTx/>
                <a:latin typeface="+mn-lt"/>
                <a:ea typeface="+mn-ea"/>
                <a:cs typeface="+mn-cs"/>
              </a:rPr>
              <a:t>Post Box : 14364</a:t>
            </a:r>
          </a:p>
          <a:p>
            <a:pPr marL="0" marR="0" lvl="0" indent="0" algn="l" defTabSz="1219139" rtl="0" eaLnBrk="1" fontAlgn="auto" latinLnBrk="0" hangingPunct="1">
              <a:lnSpc>
                <a:spcPct val="100000"/>
              </a:lnSpc>
              <a:spcBef>
                <a:spcPts val="0"/>
              </a:spcBef>
              <a:spcAft>
                <a:spcPts val="0"/>
              </a:spcAft>
              <a:buClrTx/>
              <a:buSzTx/>
              <a:buFontTx/>
              <a:buNone/>
              <a:tabLst/>
              <a:defRPr/>
            </a:pPr>
            <a:endParaRPr kumimoji="0" lang="en-GB" altLang="en-US" sz="1467" b="0" i="0" u="none" strike="noStrike" kern="0" cap="none" spc="0" normalizeH="0" baseline="0" dirty="0">
              <a:ln>
                <a:noFill/>
              </a:ln>
              <a:solidFill>
                <a:prstClr val="black"/>
              </a:solidFill>
              <a:effectLst/>
              <a:uLnTx/>
              <a:uFillTx/>
              <a:latin typeface="+mn-lt"/>
              <a:ea typeface="+mn-ea"/>
              <a:cs typeface="+mn-cs"/>
            </a:endParaRP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E  </a:t>
            </a:r>
            <a:r>
              <a:rPr kumimoji="0" lang="en-US" altLang="en-US" sz="1467" b="0" i="0" u="none" strike="noStrike" kern="0" cap="none" spc="0" normalizeH="0" baseline="0" dirty="0">
                <a:ln>
                  <a:noFill/>
                </a:ln>
                <a:solidFill>
                  <a:prstClr val="black"/>
                </a:solidFill>
                <a:effectLst/>
                <a:uLnTx/>
                <a:uFillTx/>
                <a:latin typeface="+mn-lt"/>
                <a:ea typeface="+mn-ea"/>
                <a:cs typeface="+mn-cs"/>
              </a:rPr>
              <a:t>info@aepc.gov.np</a:t>
            </a:r>
          </a:p>
          <a:p>
            <a:pPr marL="0" marR="0" lvl="0" indent="0" algn="l" defTabSz="1219139" rtl="0" eaLnBrk="1" fontAlgn="auto" latinLnBrk="0" hangingPunct="1">
              <a:lnSpc>
                <a:spcPct val="100000"/>
              </a:lnSpc>
              <a:spcBef>
                <a:spcPts val="0"/>
              </a:spcBef>
              <a:spcAft>
                <a:spcPts val="0"/>
              </a:spcAft>
              <a:buClrTx/>
              <a:buSzTx/>
              <a:buFontTx/>
              <a:buNone/>
              <a:tabLst/>
              <a:defRPr/>
            </a:pPr>
            <a:r>
              <a:rPr kumimoji="0" lang="en-GB" altLang="en-US" sz="1467" b="0" i="0" u="none" strike="noStrike" kern="0" cap="none" spc="0" normalizeH="0" baseline="0" dirty="0">
                <a:ln>
                  <a:noFill/>
                </a:ln>
                <a:solidFill>
                  <a:prstClr val="black"/>
                </a:solidFill>
                <a:effectLst/>
                <a:uLnTx/>
                <a:uFillTx/>
                <a:latin typeface="+mn-lt"/>
                <a:ea typeface="+mn-ea"/>
                <a:cs typeface="+mn-cs"/>
              </a:rPr>
              <a:t>I    www.aepc.gov.np</a:t>
            </a:r>
          </a:p>
        </p:txBody>
      </p:sp>
    </p:spTree>
    <p:extLst>
      <p:ext uri="{BB962C8B-B14F-4D97-AF65-F5344CB8AC3E}">
        <p14:creationId xmlns:p14="http://schemas.microsoft.com/office/powerpoint/2010/main" val="2520129281"/>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roject slid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613833" y="4150522"/>
            <a:ext cx="3526768" cy="1983583"/>
          </a:xfrm>
          <a:solidFill>
            <a:schemeClr val="bg2"/>
          </a:solidFill>
        </p:spPr>
        <p:txBody>
          <a:bodyPr vert="horz" lIns="36000" tIns="1152000" rIns="36000" bIns="36000" rtlCol="0">
            <a:noAutofit/>
          </a:bodyPr>
          <a:lstStyle>
            <a:lvl1pPr algn="ctr">
              <a:defRPr lang="en-GB" sz="1333" dirty="0">
                <a:solidFill>
                  <a:schemeClr val="tx2"/>
                </a:solidFill>
              </a:defRPr>
            </a:lvl1pPr>
          </a:lstStyle>
          <a:p>
            <a:r>
              <a:rPr lang="en-GB" dirty="0"/>
              <a:t>Photo</a:t>
            </a:r>
          </a:p>
        </p:txBody>
      </p:sp>
      <p:sp>
        <p:nvSpPr>
          <p:cNvPr id="18" name="Rechteck 17">
            <a:extLst>
              <a:ext uri="{FF2B5EF4-FFF2-40B4-BE49-F238E27FC236}">
                <a16:creationId xmlns:a16="http://schemas.microsoft.com/office/drawing/2014/main" id="{2FE0F192-365F-4B9B-9AE5-A8DCD077B27C}"/>
              </a:ext>
            </a:extLst>
          </p:cNvPr>
          <p:cNvSpPr/>
          <p:nvPr userDrawn="1"/>
        </p:nvSpPr>
        <p:spPr bwMode="gray">
          <a:xfrm>
            <a:off x="613833" y="1294229"/>
            <a:ext cx="3526368" cy="1853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dirty="0" err="1"/>
          </a:p>
        </p:txBody>
      </p:sp>
      <p:sp>
        <p:nvSpPr>
          <p:cNvPr id="12" name="Rechteck 11">
            <a:extLst>
              <a:ext uri="{FF2B5EF4-FFF2-40B4-BE49-F238E27FC236}">
                <a16:creationId xmlns:a16="http://schemas.microsoft.com/office/drawing/2014/main" id="{FD20B6CE-6FB5-47BE-ACA3-1FADB18A5F9F}"/>
              </a:ext>
            </a:extLst>
          </p:cNvPr>
          <p:cNvSpPr/>
          <p:nvPr userDrawn="1"/>
        </p:nvSpPr>
        <p:spPr bwMode="gray">
          <a:xfrm>
            <a:off x="613833" y="3228948"/>
            <a:ext cx="3526368" cy="8458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dirty="0" err="1"/>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613833" y="3223373"/>
            <a:ext cx="3526368" cy="282675"/>
          </a:xfrm>
          <a:noFill/>
        </p:spPr>
        <p:txBody>
          <a:bodyPr vert="horz" lIns="72000" tIns="36000" rIns="72000" bIns="36000" rtlCol="0" anchor="ctr">
            <a:noAutofit/>
          </a:bodyPr>
          <a:lstStyle>
            <a:lvl1pPr marL="0" marR="0" indent="0" algn="l" defTabSz="914354" rtl="0" eaLnBrk="1" fontAlgn="auto" latinLnBrk="0" hangingPunct="1">
              <a:lnSpc>
                <a:spcPct val="90000"/>
              </a:lnSpc>
              <a:spcBef>
                <a:spcPts val="800"/>
              </a:spcBef>
              <a:spcAft>
                <a:spcPts val="0"/>
              </a:spcAft>
              <a:buClrTx/>
              <a:buSzTx/>
              <a:buFont typeface="Arial" panose="020B0604020202020204" pitchFamily="34" charset="0"/>
              <a:buNone/>
              <a:tabLst/>
              <a:defRPr lang="de-DE" sz="1333" b="1" baseline="0" dirty="0">
                <a:solidFill>
                  <a:schemeClr val="bg1"/>
                </a:solidFill>
              </a:defRPr>
            </a:lvl1pPr>
            <a:lvl2pPr>
              <a:defRPr lang="de-DE" dirty="0"/>
            </a:lvl2pPr>
            <a:lvl3pPr>
              <a:defRPr lang="en-GB" dirty="0"/>
            </a:lvl3pPr>
          </a:lstStyle>
          <a:p>
            <a:r>
              <a:rPr lang="en-GB" dirty="0"/>
              <a:t>Name of partner</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7" y="320283"/>
            <a:ext cx="6452847" cy="720725"/>
          </a:xfrm>
        </p:spPr>
        <p:txBody>
          <a:bodyPr/>
          <a:lstStyle>
            <a:lvl1pPr>
              <a:defRPr/>
            </a:lvl1pPr>
          </a:lstStyle>
          <a:p>
            <a:r>
              <a:rPr lang="en-GB" dirty="0"/>
              <a:t>Project text slide</a:t>
            </a:r>
          </a:p>
        </p:txBody>
      </p:sp>
      <p:sp>
        <p:nvSpPr>
          <p:cNvPr id="14" name="Textplatzhalter 8">
            <a:extLst>
              <a:ext uri="{FF2B5EF4-FFF2-40B4-BE49-F238E27FC236}">
                <a16:creationId xmlns:a16="http://schemas.microsoft.com/office/drawing/2014/main" id="{40AE37FF-8E79-4DC2-894F-409F5F142440}"/>
              </a:ext>
            </a:extLst>
          </p:cNvPr>
          <p:cNvSpPr>
            <a:spLocks noGrp="1"/>
          </p:cNvSpPr>
          <p:nvPr>
            <p:ph type="body" sz="quarter" idx="17" hasCustomPrompt="1"/>
          </p:nvPr>
        </p:nvSpPr>
        <p:spPr bwMode="gray">
          <a:xfrm>
            <a:off x="613833" y="3532558"/>
            <a:ext cx="3526368" cy="525937"/>
          </a:xfrm>
          <a:noFill/>
        </p:spPr>
        <p:txBody>
          <a:bodyPr lIns="72000" anchor="t"/>
          <a:lstStyle>
            <a:lvl1pPr>
              <a:lnSpc>
                <a:spcPct val="100000"/>
              </a:lnSpc>
              <a:spcBef>
                <a:spcPts val="0"/>
              </a:spcBef>
              <a:defRPr sz="1067" b="0" baseline="0">
                <a:solidFill>
                  <a:schemeClr val="bg1"/>
                </a:solidFill>
              </a:defRPr>
            </a:lvl1pPr>
          </a:lstStyle>
          <a:p>
            <a:r>
              <a:rPr lang="en-GB" dirty="0"/>
              <a:t>MM/YYYY – MM/YYYY</a:t>
            </a:r>
            <a:br>
              <a:rPr lang="en-GB" dirty="0"/>
            </a:br>
            <a:r>
              <a:rPr lang="en-GB" dirty="0"/>
              <a:t>Volume: EUR 00 million</a:t>
            </a:r>
            <a:br>
              <a:rPr lang="en-GB" dirty="0"/>
            </a:br>
            <a:r>
              <a:rPr lang="en-GB" dirty="0"/>
              <a:t>Public contribution: EUR 000,000</a:t>
            </a:r>
          </a:p>
        </p:txBody>
      </p:sp>
      <p:sp>
        <p:nvSpPr>
          <p:cNvPr id="15" name="Textplatzhalter 8">
            <a:extLst>
              <a:ext uri="{FF2B5EF4-FFF2-40B4-BE49-F238E27FC236}">
                <a16:creationId xmlns:a16="http://schemas.microsoft.com/office/drawing/2014/main" id="{133FB7B2-F1B0-4BE4-A9A1-2AA5AD68EB76}"/>
              </a:ext>
            </a:extLst>
          </p:cNvPr>
          <p:cNvSpPr>
            <a:spLocks noGrp="1"/>
          </p:cNvSpPr>
          <p:nvPr>
            <p:ph type="body" sz="quarter" idx="18" hasCustomPrompt="1"/>
          </p:nvPr>
        </p:nvSpPr>
        <p:spPr bwMode="gray">
          <a:xfrm>
            <a:off x="613833" y="1295086"/>
            <a:ext cx="3526368" cy="362396"/>
          </a:xfrm>
          <a:noFill/>
        </p:spPr>
        <p:txBody>
          <a:bodyPr lIns="72000" tIns="36000" bIns="36000" anchor="ctr"/>
          <a:lstStyle>
            <a:lvl1pPr>
              <a:defRPr sz="1467" b="1" baseline="0">
                <a:solidFill>
                  <a:schemeClr val="tx1"/>
                </a:solidFill>
              </a:defRPr>
            </a:lvl1pPr>
          </a:lstStyle>
          <a:p>
            <a:r>
              <a:rPr lang="en-GB" dirty="0"/>
              <a:t>Name of country</a:t>
            </a:r>
          </a:p>
        </p:txBody>
      </p:sp>
      <p:sp>
        <p:nvSpPr>
          <p:cNvPr id="16" name="Textplatzhalter 8">
            <a:extLst>
              <a:ext uri="{FF2B5EF4-FFF2-40B4-BE49-F238E27FC236}">
                <a16:creationId xmlns:a16="http://schemas.microsoft.com/office/drawing/2014/main" id="{50874649-3395-4A9D-A057-03A867415BCC}"/>
              </a:ext>
            </a:extLst>
          </p:cNvPr>
          <p:cNvSpPr>
            <a:spLocks noGrp="1"/>
          </p:cNvSpPr>
          <p:nvPr>
            <p:ph type="body" sz="quarter" idx="19" hasCustomPrompt="1"/>
          </p:nvPr>
        </p:nvSpPr>
        <p:spPr bwMode="gray">
          <a:xfrm>
            <a:off x="613833" y="1657477"/>
            <a:ext cx="3526368" cy="1490155"/>
          </a:xfrm>
          <a:noFill/>
        </p:spPr>
        <p:txBody>
          <a:bodyPr lIns="72000" tIns="0" bIns="36000" anchor="t"/>
          <a:lstStyle>
            <a:lvl1pPr marL="0" indent="0" algn="l" defTabSz="914354" rtl="0" eaLnBrk="1" latinLnBrk="0" hangingPunct="1">
              <a:lnSpc>
                <a:spcPct val="100000"/>
              </a:lnSpc>
              <a:spcBef>
                <a:spcPts val="0"/>
              </a:spcBef>
              <a:buFont typeface="Arial" panose="020B0604020202020204" pitchFamily="34" charset="0"/>
              <a:buNone/>
              <a:defRPr lang="de-DE" sz="1333" b="0" kern="1200" baseline="0" dirty="0" smtClean="0">
                <a:solidFill>
                  <a:schemeClr val="tx1"/>
                </a:solidFill>
                <a:latin typeface="+mn-lt"/>
                <a:ea typeface="+mn-ea"/>
                <a:cs typeface="+mn-cs"/>
              </a:defRPr>
            </a:lvl1pPr>
          </a:lstStyle>
          <a:p>
            <a:r>
              <a:rPr lang="en-GB" dirty="0"/>
              <a:t>Text containing the name of the country.</a:t>
            </a:r>
          </a:p>
        </p:txBody>
      </p:sp>
      <p:sp>
        <p:nvSpPr>
          <p:cNvPr id="7" name="Textplatzhalter 6">
            <a:extLst>
              <a:ext uri="{FF2B5EF4-FFF2-40B4-BE49-F238E27FC236}">
                <a16:creationId xmlns:a16="http://schemas.microsoft.com/office/drawing/2014/main" id="{47B8F238-9E4D-4367-BF20-CAA4F4E82F22}"/>
              </a:ext>
            </a:extLst>
          </p:cNvPr>
          <p:cNvSpPr>
            <a:spLocks noGrp="1"/>
          </p:cNvSpPr>
          <p:nvPr>
            <p:ph type="body" sz="quarter" idx="20" hasCustomPrompt="1"/>
          </p:nvPr>
        </p:nvSpPr>
        <p:spPr bwMode="gray">
          <a:xfrm>
            <a:off x="4414132" y="1361017"/>
            <a:ext cx="7623355" cy="4773083"/>
          </a:xfrm>
        </p:spPr>
        <p:txBody>
          <a:bodyPr/>
          <a:lstStyle>
            <a:lvl1pPr>
              <a:defRPr/>
            </a:lvl1pPr>
            <a:lvl2pPr>
              <a:defRPr/>
            </a:lvl2pPr>
            <a:lvl3pPr>
              <a:defRPr/>
            </a:lvl3p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 name="Datumsplatzhalter 1">
            <a:extLst>
              <a:ext uri="{FF2B5EF4-FFF2-40B4-BE49-F238E27FC236}">
                <a16:creationId xmlns:a16="http://schemas.microsoft.com/office/drawing/2014/main" id="{A7C48950-E750-4312-A454-A82F556734D7}"/>
              </a:ext>
            </a:extLst>
          </p:cNvPr>
          <p:cNvSpPr>
            <a:spLocks noGrp="1"/>
          </p:cNvSpPr>
          <p:nvPr>
            <p:ph type="dt" sz="half" idx="21"/>
          </p:nvPr>
        </p:nvSpPr>
        <p:spPr/>
        <p:txBody>
          <a:bodyPr/>
          <a:lstStyle/>
          <a:p>
            <a:r>
              <a:rPr lang="en-GB"/>
              <a:t>22 Jan. 2019</a:t>
            </a:r>
            <a:endParaRPr lang="en-GB" dirty="0"/>
          </a:p>
        </p:txBody>
      </p:sp>
      <p:sp>
        <p:nvSpPr>
          <p:cNvPr id="9" name="Fußzeilenplatzhalter 8">
            <a:extLst>
              <a:ext uri="{FF2B5EF4-FFF2-40B4-BE49-F238E27FC236}">
                <a16:creationId xmlns:a16="http://schemas.microsoft.com/office/drawing/2014/main" id="{16784B76-6A40-447C-A5C8-AA9E24FA6125}"/>
              </a:ext>
            </a:extLst>
          </p:cNvPr>
          <p:cNvSpPr>
            <a:spLocks noGrp="1"/>
          </p:cNvSpPr>
          <p:nvPr>
            <p:ph type="ftr" sz="quarter" idx="22"/>
          </p:nvPr>
        </p:nvSpPr>
        <p:spPr/>
        <p:txBody>
          <a:bodyPr/>
          <a:lstStyle/>
          <a:p>
            <a:r>
              <a:rPr lang="en-GB" dirty="0"/>
              <a:t>Titel of the presentation</a:t>
            </a:r>
          </a:p>
        </p:txBody>
      </p:sp>
      <p:sp>
        <p:nvSpPr>
          <p:cNvPr id="10" name="Foliennummernplatzhalter 9">
            <a:extLst>
              <a:ext uri="{FF2B5EF4-FFF2-40B4-BE49-F238E27FC236}">
                <a16:creationId xmlns:a16="http://schemas.microsoft.com/office/drawing/2014/main" id="{BA7D98D1-5D4C-4CA4-ACFE-BE4E7462CAA8}"/>
              </a:ext>
            </a:extLst>
          </p:cNvPr>
          <p:cNvSpPr>
            <a:spLocks noGrp="1"/>
          </p:cNvSpPr>
          <p:nvPr>
            <p:ph type="sldNum" sz="quarter" idx="23"/>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113419188"/>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act 1">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5"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5"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1801"/>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8" y="320283"/>
            <a:ext cx="11123323" cy="720725"/>
          </a:xfrm>
        </p:spPr>
        <p:txBody>
          <a:bodyPr/>
          <a:lstStyle>
            <a:lvl1pPr>
              <a:defRPr/>
            </a:lvl1pPr>
          </a:lstStyle>
          <a:p>
            <a:r>
              <a:rPr lang="en-GB" dirty="0"/>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2853715" y="2760959"/>
            <a:ext cx="4492748" cy="1366715"/>
          </a:xfrm>
        </p:spPr>
        <p:txBody>
          <a:bodyPr/>
          <a:lstStyle>
            <a:lvl1pPr>
              <a:lnSpc>
                <a:spcPct val="100000"/>
              </a:lnSpc>
              <a:spcBef>
                <a:spcPts val="0"/>
              </a:spcBef>
              <a:defRPr sz="1600"/>
            </a:lvl1pPr>
          </a:lstStyle>
          <a:p>
            <a:r>
              <a:rPr lang="en-GB" dirty="0"/>
              <a:t>givenname.familyname@giz.de </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2853715" y="1857148"/>
            <a:ext cx="4492748" cy="235035"/>
          </a:xfrm>
        </p:spPr>
        <p:txBody>
          <a:bodyPr/>
          <a:lstStyle>
            <a:lvl1pPr>
              <a:defRPr sz="1600" b="1"/>
            </a:lvl1pPr>
          </a:lstStyle>
          <a:p>
            <a:r>
              <a:rPr lang="en-GB" dirty="0"/>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2853715" y="2181304"/>
            <a:ext cx="4492748" cy="235035"/>
          </a:xfrm>
        </p:spPr>
        <p:txBody>
          <a:bodyPr/>
          <a:lstStyle>
            <a:lvl1pPr>
              <a:defRPr sz="1600"/>
            </a:lvl1pPr>
          </a:lstStyle>
          <a:p>
            <a:r>
              <a:rPr lang="en-GB" dirty="0"/>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9" y="1857148"/>
            <a:ext cx="1957439" cy="2270523"/>
          </a:xfrm>
          <a:solidFill>
            <a:schemeClr val="bg2"/>
          </a:solidFill>
        </p:spPr>
        <p:txBody>
          <a:bodyPr vert="horz" lIns="36000" tIns="1080000" rIns="36000" bIns="36000" rtlCol="0">
            <a:noAutofit/>
          </a:bodyPr>
          <a:lstStyle>
            <a:lvl1pPr algn="ctr">
              <a:defRPr lang="en-GB" sz="1333" dirty="0">
                <a:solidFill>
                  <a:schemeClr val="tx2"/>
                </a:solidFill>
              </a:defRPr>
            </a:lvl1pPr>
          </a:lstStyle>
          <a:p>
            <a:pPr lvl="0" algn="ctr"/>
            <a:r>
              <a:rPr lang="en-GB" dirty="0"/>
              <a:t>Photo</a:t>
            </a:r>
          </a:p>
        </p:txBody>
      </p:sp>
      <p:sp>
        <p:nvSpPr>
          <p:cNvPr id="37" name="TextBox 7">
            <a:extLst>
              <a:ext uri="{FF2B5EF4-FFF2-40B4-BE49-F238E27FC236}">
                <a16:creationId xmlns:a16="http://schemas.microsoft.com/office/drawing/2014/main" id="{A45E5920-77D2-4E1E-832E-8A215D8A1078}"/>
              </a:ext>
            </a:extLst>
          </p:cNvPr>
          <p:cNvSpPr txBox="1"/>
          <p:nvPr userDrawn="1"/>
        </p:nvSpPr>
        <p:spPr bwMode="gray">
          <a:xfrm>
            <a:off x="1046185" y="5403602"/>
            <a:ext cx="1058303"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www.giz.de</a:t>
            </a:r>
          </a:p>
        </p:txBody>
      </p:sp>
      <p:pic>
        <p:nvPicPr>
          <p:cNvPr id="38" name="Grafik 37" descr="Ein Bild, das Axt, Werkzeug enthält.&#10;&#10;Mit sehr hoher Zuverlässigkeit generierte Beschreibung">
            <a:extLst>
              <a:ext uri="{FF2B5EF4-FFF2-40B4-BE49-F238E27FC236}">
                <a16:creationId xmlns:a16="http://schemas.microsoft.com/office/drawing/2014/main" id="{195D3B85-8F61-41B8-939D-6F7806BB044E}"/>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39" name="Grafik 38">
            <a:extLst>
              <a:ext uri="{FF2B5EF4-FFF2-40B4-BE49-F238E27FC236}">
                <a16:creationId xmlns:a16="http://schemas.microsoft.com/office/drawing/2014/main" id="{E3F751BB-E4FA-4732-80BD-F94670E22B0F}"/>
              </a:ext>
            </a:extLst>
          </p:cNvPr>
          <p:cNvPicPr>
            <a:picLocks noChangeAspect="1"/>
          </p:cNvPicPr>
          <p:nvPr userDrawn="1"/>
        </p:nvPicPr>
        <p:blipFill>
          <a:blip r:embed="rId4"/>
          <a:stretch>
            <a:fillRect/>
          </a:stretch>
        </p:blipFill>
        <p:spPr bwMode="gray">
          <a:xfrm>
            <a:off x="6614905" y="5408250"/>
            <a:ext cx="312688" cy="312685"/>
          </a:xfrm>
          <a:prstGeom prst="rect">
            <a:avLst/>
          </a:prstGeom>
        </p:spPr>
      </p:pic>
      <p:grpSp>
        <p:nvGrpSpPr>
          <p:cNvPr id="40" name="Gruppieren 39">
            <a:extLst>
              <a:ext uri="{FF2B5EF4-FFF2-40B4-BE49-F238E27FC236}">
                <a16:creationId xmlns:a16="http://schemas.microsoft.com/office/drawing/2014/main" id="{58EDDA33-F3A1-4081-87DD-3B5C06FD4DD3}"/>
              </a:ext>
            </a:extLst>
          </p:cNvPr>
          <p:cNvGrpSpPr/>
          <p:nvPr userDrawn="1"/>
        </p:nvGrpSpPr>
        <p:grpSpPr bwMode="gray">
          <a:xfrm>
            <a:off x="592659" y="5372336"/>
            <a:ext cx="350164" cy="396344"/>
            <a:chOff x="4933951" y="-41275"/>
            <a:chExt cx="2130425" cy="2411413"/>
          </a:xfrm>
        </p:grpSpPr>
        <p:sp>
          <p:nvSpPr>
            <p:cNvPr id="41" name="Freeform 6">
              <a:extLst>
                <a:ext uri="{FF2B5EF4-FFF2-40B4-BE49-F238E27FC236}">
                  <a16:creationId xmlns:a16="http://schemas.microsoft.com/office/drawing/2014/main" id="{29CE574A-E366-49FD-9460-14AADB765FE9}"/>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2" name="Freeform 7">
              <a:extLst>
                <a:ext uri="{FF2B5EF4-FFF2-40B4-BE49-F238E27FC236}">
                  <a16:creationId xmlns:a16="http://schemas.microsoft.com/office/drawing/2014/main" id="{38A2A830-AF34-4C5B-87EB-D628018EE322}"/>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3" name="Freeform 8">
              <a:extLst>
                <a:ext uri="{FF2B5EF4-FFF2-40B4-BE49-F238E27FC236}">
                  <a16:creationId xmlns:a16="http://schemas.microsoft.com/office/drawing/2014/main" id="{EF5B3A25-E6A5-43A3-AFD2-A4D64B803FEB}"/>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4" name="Freeform 9">
              <a:extLst>
                <a:ext uri="{FF2B5EF4-FFF2-40B4-BE49-F238E27FC236}">
                  <a16:creationId xmlns:a16="http://schemas.microsoft.com/office/drawing/2014/main" id="{456DF07A-687E-4C5E-A327-5581E21105CD}"/>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5" name="Freeform 10">
              <a:extLst>
                <a:ext uri="{FF2B5EF4-FFF2-40B4-BE49-F238E27FC236}">
                  <a16:creationId xmlns:a16="http://schemas.microsoft.com/office/drawing/2014/main" id="{A1EFA999-3BA8-4B1E-B6F4-0A44A111E24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grpSp>
      <p:sp>
        <p:nvSpPr>
          <p:cNvPr id="46" name="TextBox 7">
            <a:extLst>
              <a:ext uri="{FF2B5EF4-FFF2-40B4-BE49-F238E27FC236}">
                <a16:creationId xmlns:a16="http://schemas.microsoft.com/office/drawing/2014/main" id="{AB1D21B3-5EA8-4583-8B39-5C5D45B4127F}"/>
              </a:ext>
            </a:extLst>
          </p:cNvPr>
          <p:cNvSpPr txBox="1"/>
          <p:nvPr userDrawn="1"/>
        </p:nvSpPr>
        <p:spPr bwMode="gray">
          <a:xfrm>
            <a:off x="3496266" y="5403602"/>
            <a:ext cx="2315057"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https://twitter.com/giz_gmbh</a:t>
            </a:r>
          </a:p>
        </p:txBody>
      </p:sp>
      <p:sp>
        <p:nvSpPr>
          <p:cNvPr id="47" name="TextBox 7">
            <a:extLst>
              <a:ext uri="{FF2B5EF4-FFF2-40B4-BE49-F238E27FC236}">
                <a16:creationId xmlns:a16="http://schemas.microsoft.com/office/drawing/2014/main" id="{143F2906-482C-48A6-8D87-67C6BCEBAF88}"/>
              </a:ext>
            </a:extLst>
          </p:cNvPr>
          <p:cNvSpPr txBox="1"/>
          <p:nvPr userDrawn="1"/>
        </p:nvSpPr>
        <p:spPr bwMode="gray">
          <a:xfrm>
            <a:off x="7004910" y="5403602"/>
            <a:ext cx="2959465"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https://www.facebook.com/gizprofile/</a:t>
            </a:r>
          </a:p>
        </p:txBody>
      </p:sp>
      <p:sp>
        <p:nvSpPr>
          <p:cNvPr id="5" name="Datumsplatzhalter 4">
            <a:extLst>
              <a:ext uri="{FF2B5EF4-FFF2-40B4-BE49-F238E27FC236}">
                <a16:creationId xmlns:a16="http://schemas.microsoft.com/office/drawing/2014/main" id="{9391187D-9F65-4A30-8974-4A449DE89BF0}"/>
              </a:ext>
            </a:extLst>
          </p:cNvPr>
          <p:cNvSpPr>
            <a:spLocks noGrp="1"/>
          </p:cNvSpPr>
          <p:nvPr>
            <p:ph type="dt" sz="half" idx="24"/>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36C4DFAD-A99C-4092-9FAE-D03CBD68A1FC}"/>
              </a:ext>
            </a:extLst>
          </p:cNvPr>
          <p:cNvSpPr>
            <a:spLocks noGrp="1"/>
          </p:cNvSpPr>
          <p:nvPr>
            <p:ph type="ftr" sz="quarter" idx="25"/>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C8F52293-BD85-4DFE-A73D-98ECA1993658}"/>
              </a:ext>
            </a:extLst>
          </p:cNvPr>
          <p:cNvSpPr>
            <a:spLocks noGrp="1"/>
          </p:cNvSpPr>
          <p:nvPr>
            <p:ph type="sldNum" sz="quarter" idx="26"/>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59013271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act 2">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5"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5"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1801"/>
          </a:p>
        </p:txBody>
      </p:sp>
      <p:sp>
        <p:nvSpPr>
          <p:cNvPr id="42" name="TextBox 7">
            <a:extLst>
              <a:ext uri="{FF2B5EF4-FFF2-40B4-BE49-F238E27FC236}">
                <a16:creationId xmlns:a16="http://schemas.microsoft.com/office/drawing/2014/main" id="{0ACBC6BD-AF1C-4AC3-B989-7C0851FD4A36}"/>
              </a:ext>
            </a:extLst>
          </p:cNvPr>
          <p:cNvSpPr txBox="1"/>
          <p:nvPr userDrawn="1"/>
        </p:nvSpPr>
        <p:spPr bwMode="gray">
          <a:xfrm>
            <a:off x="1046185" y="5403602"/>
            <a:ext cx="1058303"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www.giz.de</a:t>
            </a:r>
          </a:p>
        </p:txBody>
      </p:sp>
      <p:pic>
        <p:nvPicPr>
          <p:cNvPr id="43" name="Grafik 42" descr="Ein Bild, das Axt, Werkzeug enthält.&#10;&#10;Mit sehr hoher Zuverlässigkeit generierte Beschreibung">
            <a:extLst>
              <a:ext uri="{FF2B5EF4-FFF2-40B4-BE49-F238E27FC236}">
                <a16:creationId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44" name="Grafik 43">
            <a:extLst>
              <a:ext uri="{FF2B5EF4-FFF2-40B4-BE49-F238E27FC236}">
                <a16:creationId xmlns:a16="http://schemas.microsoft.com/office/drawing/2014/main" id="{95D9641D-18D8-4757-B59C-824BED8ECD98}"/>
              </a:ext>
            </a:extLst>
          </p:cNvPr>
          <p:cNvPicPr>
            <a:picLocks noChangeAspect="1"/>
          </p:cNvPicPr>
          <p:nvPr userDrawn="1"/>
        </p:nvPicPr>
        <p:blipFill>
          <a:blip r:embed="rId4"/>
          <a:stretch>
            <a:fillRect/>
          </a:stretch>
        </p:blipFill>
        <p:spPr bwMode="gray">
          <a:xfrm>
            <a:off x="6614905" y="5408250"/>
            <a:ext cx="312688" cy="312685"/>
          </a:xfrm>
          <a:prstGeom prst="rect">
            <a:avLst/>
          </a:prstGeom>
        </p:spPr>
      </p:pic>
      <p:grpSp>
        <p:nvGrpSpPr>
          <p:cNvPr id="45" name="Gruppieren 44">
            <a:extLst>
              <a:ext uri="{FF2B5EF4-FFF2-40B4-BE49-F238E27FC236}">
                <a16:creationId xmlns:a16="http://schemas.microsoft.com/office/drawing/2014/main" id="{5C7EA8DE-E5C0-4542-A14B-2F893BDFC8D1}"/>
              </a:ext>
            </a:extLst>
          </p:cNvPr>
          <p:cNvGrpSpPr/>
          <p:nvPr userDrawn="1"/>
        </p:nvGrpSpPr>
        <p:grpSpPr bwMode="gray">
          <a:xfrm>
            <a:off x="592659" y="5372336"/>
            <a:ext cx="350164" cy="396344"/>
            <a:chOff x="4933951" y="-41275"/>
            <a:chExt cx="2130425" cy="2411413"/>
          </a:xfrm>
        </p:grpSpPr>
        <p:sp>
          <p:nvSpPr>
            <p:cNvPr id="46" name="Freeform 6">
              <a:extLst>
                <a:ext uri="{FF2B5EF4-FFF2-40B4-BE49-F238E27FC236}">
                  <a16:creationId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7" name="Freeform 7">
              <a:extLst>
                <a:ext uri="{FF2B5EF4-FFF2-40B4-BE49-F238E27FC236}">
                  <a16:creationId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8" name="Freeform 8">
              <a:extLst>
                <a:ext uri="{FF2B5EF4-FFF2-40B4-BE49-F238E27FC236}">
                  <a16:creationId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9" name="Freeform 9">
              <a:extLst>
                <a:ext uri="{FF2B5EF4-FFF2-40B4-BE49-F238E27FC236}">
                  <a16:creationId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50" name="Freeform 10">
              <a:extLst>
                <a:ext uri="{FF2B5EF4-FFF2-40B4-BE49-F238E27FC236}">
                  <a16:creationId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grpSp>
      <p:sp>
        <p:nvSpPr>
          <p:cNvPr id="51" name="TextBox 7">
            <a:extLst>
              <a:ext uri="{FF2B5EF4-FFF2-40B4-BE49-F238E27FC236}">
                <a16:creationId xmlns:a16="http://schemas.microsoft.com/office/drawing/2014/main" id="{D24B1108-EDD6-417B-A36D-F3867011F0AB}"/>
              </a:ext>
            </a:extLst>
          </p:cNvPr>
          <p:cNvSpPr txBox="1"/>
          <p:nvPr userDrawn="1"/>
        </p:nvSpPr>
        <p:spPr bwMode="gray">
          <a:xfrm>
            <a:off x="3496266" y="5403602"/>
            <a:ext cx="2315057"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https://twitter.com/giz_gmbh</a:t>
            </a:r>
          </a:p>
        </p:txBody>
      </p:sp>
      <p:sp>
        <p:nvSpPr>
          <p:cNvPr id="52" name="TextBox 7">
            <a:extLst>
              <a:ext uri="{FF2B5EF4-FFF2-40B4-BE49-F238E27FC236}">
                <a16:creationId xmlns:a16="http://schemas.microsoft.com/office/drawing/2014/main" id="{D1A27A20-93C4-43EC-9799-1798AF93C848}"/>
              </a:ext>
            </a:extLst>
          </p:cNvPr>
          <p:cNvSpPr txBox="1"/>
          <p:nvPr userDrawn="1"/>
        </p:nvSpPr>
        <p:spPr bwMode="gray">
          <a:xfrm>
            <a:off x="7004910" y="5403602"/>
            <a:ext cx="2959465"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https://www.facebook.com/gizprofile/</a:t>
            </a:r>
          </a:p>
        </p:txBody>
      </p:sp>
      <p:sp>
        <p:nvSpPr>
          <p:cNvPr id="31" name="Textplatzhalter 16">
            <a:extLst>
              <a:ext uri="{FF2B5EF4-FFF2-40B4-BE49-F238E27FC236}">
                <a16:creationId xmlns:a16="http://schemas.microsoft.com/office/drawing/2014/main" id="{99BAFDF9-B477-4EAA-888B-B283B996F142}"/>
              </a:ext>
            </a:extLst>
          </p:cNvPr>
          <p:cNvSpPr>
            <a:spLocks noGrp="1"/>
          </p:cNvSpPr>
          <p:nvPr>
            <p:ph type="body" sz="quarter" idx="15" hasCustomPrompt="1"/>
          </p:nvPr>
        </p:nvSpPr>
        <p:spPr bwMode="gray">
          <a:xfrm>
            <a:off x="2612088" y="2760959"/>
            <a:ext cx="3426913" cy="801691"/>
          </a:xfrm>
        </p:spPr>
        <p:txBody>
          <a:bodyPr/>
          <a:lstStyle>
            <a:lvl1pPr>
              <a:lnSpc>
                <a:spcPct val="100000"/>
              </a:lnSpc>
              <a:spcBef>
                <a:spcPts val="0"/>
              </a:spcBef>
              <a:defRPr sz="1600"/>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32" name="Textplatzhalter 29">
            <a:extLst>
              <a:ext uri="{FF2B5EF4-FFF2-40B4-BE49-F238E27FC236}">
                <a16:creationId xmlns:a16="http://schemas.microsoft.com/office/drawing/2014/main" id="{45476593-F938-4100-B13C-38D8379BF2AB}"/>
              </a:ext>
            </a:extLst>
          </p:cNvPr>
          <p:cNvSpPr>
            <a:spLocks noGrp="1"/>
          </p:cNvSpPr>
          <p:nvPr>
            <p:ph type="body" sz="quarter" idx="22" hasCustomPrompt="1"/>
          </p:nvPr>
        </p:nvSpPr>
        <p:spPr bwMode="gray">
          <a:xfrm>
            <a:off x="2612088" y="1857148"/>
            <a:ext cx="3426913" cy="235035"/>
          </a:xfrm>
        </p:spPr>
        <p:txBody>
          <a:bodyPr/>
          <a:lstStyle>
            <a:lvl1pPr>
              <a:defRPr sz="1600" b="1"/>
            </a:lvl1pPr>
          </a:lstStyle>
          <a:p>
            <a:r>
              <a:rPr lang="en-GB" dirty="0"/>
              <a:t>Given name Family name</a:t>
            </a:r>
          </a:p>
        </p:txBody>
      </p:sp>
      <p:sp>
        <p:nvSpPr>
          <p:cNvPr id="33" name="Textplatzhalter 30">
            <a:extLst>
              <a:ext uri="{FF2B5EF4-FFF2-40B4-BE49-F238E27FC236}">
                <a16:creationId xmlns:a16="http://schemas.microsoft.com/office/drawing/2014/main" id="{01D00CFF-DFE3-4530-913B-A7058396109E}"/>
              </a:ext>
            </a:extLst>
          </p:cNvPr>
          <p:cNvSpPr>
            <a:spLocks noGrp="1"/>
          </p:cNvSpPr>
          <p:nvPr>
            <p:ph type="body" sz="quarter" idx="23" hasCustomPrompt="1"/>
          </p:nvPr>
        </p:nvSpPr>
        <p:spPr bwMode="gray">
          <a:xfrm>
            <a:off x="2612088" y="2181304"/>
            <a:ext cx="3426913" cy="235035"/>
          </a:xfrm>
        </p:spPr>
        <p:txBody>
          <a:bodyPr/>
          <a:lstStyle>
            <a:lvl1pPr>
              <a:defRPr sz="1600"/>
            </a:lvl1pPr>
          </a:lstStyle>
          <a:p>
            <a:r>
              <a:rPr lang="en-GB" dirty="0"/>
              <a:t>Function, place</a:t>
            </a:r>
          </a:p>
        </p:txBody>
      </p:sp>
      <p:sp>
        <p:nvSpPr>
          <p:cNvPr id="34" name="Bildplatzhalter 6">
            <a:extLst>
              <a:ext uri="{FF2B5EF4-FFF2-40B4-BE49-F238E27FC236}">
                <a16:creationId xmlns:a16="http://schemas.microsoft.com/office/drawing/2014/main" id="{E73BDD7E-D6A6-482B-9D61-5276F4F49979}"/>
              </a:ext>
            </a:extLst>
          </p:cNvPr>
          <p:cNvSpPr>
            <a:spLocks noGrp="1"/>
          </p:cNvSpPr>
          <p:nvPr>
            <p:ph type="pic" sz="quarter" idx="17" hasCustomPrompt="1"/>
          </p:nvPr>
        </p:nvSpPr>
        <p:spPr bwMode="gray">
          <a:xfrm>
            <a:off x="599762" y="1857154"/>
            <a:ext cx="1789353" cy="2075553"/>
          </a:xfrm>
          <a:solidFill>
            <a:schemeClr val="bg2"/>
          </a:solidFill>
        </p:spPr>
        <p:txBody>
          <a:bodyPr vert="horz" lIns="36000" tIns="1080000" rIns="36000" bIns="36000" rtlCol="0">
            <a:noAutofit/>
          </a:bodyPr>
          <a:lstStyle>
            <a:lvl1pPr algn="ctr">
              <a:defRPr lang="en-GB" sz="1333" dirty="0">
                <a:solidFill>
                  <a:schemeClr val="tx2"/>
                </a:solidFill>
              </a:defRPr>
            </a:lvl1pPr>
          </a:lstStyle>
          <a:p>
            <a:pPr lvl="0" algn="ctr"/>
            <a:r>
              <a:rPr lang="en-GB" dirty="0"/>
              <a:t>Photo</a:t>
            </a:r>
          </a:p>
        </p:txBody>
      </p:sp>
      <p:sp>
        <p:nvSpPr>
          <p:cNvPr id="53" name="Textplatzhalter 16">
            <a:extLst>
              <a:ext uri="{FF2B5EF4-FFF2-40B4-BE49-F238E27FC236}">
                <a16:creationId xmlns:a16="http://schemas.microsoft.com/office/drawing/2014/main" id="{D4C3F840-A666-4D4F-B080-E849549C179C}"/>
              </a:ext>
            </a:extLst>
          </p:cNvPr>
          <p:cNvSpPr>
            <a:spLocks noGrp="1"/>
          </p:cNvSpPr>
          <p:nvPr>
            <p:ph type="body" sz="quarter" idx="24" hasCustomPrompt="1"/>
          </p:nvPr>
        </p:nvSpPr>
        <p:spPr bwMode="gray">
          <a:xfrm>
            <a:off x="8323541" y="2760959"/>
            <a:ext cx="3562100" cy="801691"/>
          </a:xfrm>
        </p:spPr>
        <p:txBody>
          <a:bodyPr/>
          <a:lstStyle>
            <a:lvl1pPr>
              <a:lnSpc>
                <a:spcPct val="100000"/>
              </a:lnSpc>
              <a:spcBef>
                <a:spcPts val="0"/>
              </a:spcBef>
              <a:defRPr sz="1600"/>
            </a:lvl1pPr>
          </a:lstStyle>
          <a:p>
            <a:r>
              <a:rPr lang="en-GB" dirty="0"/>
              <a:t>givenname.familyname@giz.de </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54" name="Textplatzhalter 29">
            <a:extLst>
              <a:ext uri="{FF2B5EF4-FFF2-40B4-BE49-F238E27FC236}">
                <a16:creationId xmlns:a16="http://schemas.microsoft.com/office/drawing/2014/main" id="{1183BB15-4C0C-49C5-B0B2-4418E3FD55EC}"/>
              </a:ext>
            </a:extLst>
          </p:cNvPr>
          <p:cNvSpPr>
            <a:spLocks noGrp="1"/>
          </p:cNvSpPr>
          <p:nvPr>
            <p:ph type="body" sz="quarter" idx="25" hasCustomPrompt="1"/>
          </p:nvPr>
        </p:nvSpPr>
        <p:spPr bwMode="gray">
          <a:xfrm>
            <a:off x="8323541" y="1857148"/>
            <a:ext cx="3562100" cy="235035"/>
          </a:xfrm>
        </p:spPr>
        <p:txBody>
          <a:bodyPr/>
          <a:lstStyle>
            <a:lvl1pPr>
              <a:defRPr sz="1600" b="1"/>
            </a:lvl1pPr>
          </a:lstStyle>
          <a:p>
            <a:r>
              <a:rPr lang="en-GB" dirty="0"/>
              <a:t>Given name Family name</a:t>
            </a:r>
          </a:p>
        </p:txBody>
      </p:sp>
      <p:sp>
        <p:nvSpPr>
          <p:cNvPr id="55" name="Textplatzhalter 30">
            <a:extLst>
              <a:ext uri="{FF2B5EF4-FFF2-40B4-BE49-F238E27FC236}">
                <a16:creationId xmlns:a16="http://schemas.microsoft.com/office/drawing/2014/main" id="{0C6CA511-61C0-47B0-A071-DE194172414D}"/>
              </a:ext>
            </a:extLst>
          </p:cNvPr>
          <p:cNvSpPr>
            <a:spLocks noGrp="1"/>
          </p:cNvSpPr>
          <p:nvPr>
            <p:ph type="body" sz="quarter" idx="26" hasCustomPrompt="1"/>
          </p:nvPr>
        </p:nvSpPr>
        <p:spPr bwMode="gray">
          <a:xfrm>
            <a:off x="8323541" y="2181304"/>
            <a:ext cx="3562100" cy="235035"/>
          </a:xfrm>
        </p:spPr>
        <p:txBody>
          <a:bodyPr/>
          <a:lstStyle>
            <a:lvl1pPr>
              <a:defRPr sz="1600"/>
            </a:lvl1pPr>
          </a:lstStyle>
          <a:p>
            <a:r>
              <a:rPr lang="en-GB" dirty="0"/>
              <a:t>Function, place</a:t>
            </a:r>
          </a:p>
        </p:txBody>
      </p:sp>
      <p:sp>
        <p:nvSpPr>
          <p:cNvPr id="56" name="Bildplatzhalter 6">
            <a:extLst>
              <a:ext uri="{FF2B5EF4-FFF2-40B4-BE49-F238E27FC236}">
                <a16:creationId xmlns:a16="http://schemas.microsoft.com/office/drawing/2014/main" id="{B0EA41BA-7C5A-4545-A1DA-71964B045D1C}"/>
              </a:ext>
            </a:extLst>
          </p:cNvPr>
          <p:cNvSpPr>
            <a:spLocks noGrp="1"/>
          </p:cNvSpPr>
          <p:nvPr>
            <p:ph type="pic" sz="quarter" idx="27" hasCustomPrompt="1"/>
          </p:nvPr>
        </p:nvSpPr>
        <p:spPr bwMode="gray">
          <a:xfrm>
            <a:off x="6311216" y="1857154"/>
            <a:ext cx="1789353" cy="2075553"/>
          </a:xfrm>
          <a:solidFill>
            <a:schemeClr val="bg2"/>
          </a:solidFill>
        </p:spPr>
        <p:txBody>
          <a:bodyPr vert="horz" lIns="36000" tIns="1080000" rIns="36000" bIns="36000" rtlCol="0">
            <a:noAutofit/>
          </a:bodyPr>
          <a:lstStyle>
            <a:lvl1pPr algn="ctr">
              <a:defRPr lang="en-GB" sz="1333" dirty="0">
                <a:solidFill>
                  <a:schemeClr val="tx2"/>
                </a:solidFill>
              </a:defRPr>
            </a:lvl1pPr>
          </a:lstStyle>
          <a:p>
            <a:pPr lvl="0" algn="ctr"/>
            <a:r>
              <a:rPr lang="en-GB" dirty="0"/>
              <a:t>Photo</a:t>
            </a:r>
          </a:p>
        </p:txBody>
      </p:sp>
      <p:sp>
        <p:nvSpPr>
          <p:cNvPr id="58" name="Titel 1">
            <a:extLst>
              <a:ext uri="{FF2B5EF4-FFF2-40B4-BE49-F238E27FC236}">
                <a16:creationId xmlns:a16="http://schemas.microsoft.com/office/drawing/2014/main" id="{2DD72F4F-E3F2-49DC-BBAE-681D615ED495}"/>
              </a:ext>
            </a:extLst>
          </p:cNvPr>
          <p:cNvSpPr>
            <a:spLocks noGrp="1"/>
          </p:cNvSpPr>
          <p:nvPr>
            <p:ph type="title" hasCustomPrompt="1"/>
          </p:nvPr>
        </p:nvSpPr>
        <p:spPr bwMode="gray">
          <a:xfrm>
            <a:off x="599756" y="320283"/>
            <a:ext cx="11285881" cy="720725"/>
          </a:xfrm>
        </p:spPr>
        <p:txBody>
          <a:bodyPr/>
          <a:lstStyle>
            <a:lvl1pPr>
              <a:defRPr/>
            </a:lvl1pPr>
          </a:lstStyle>
          <a:p>
            <a:r>
              <a:rPr lang="en-GB" dirty="0"/>
              <a:t>Contact</a:t>
            </a:r>
          </a:p>
        </p:txBody>
      </p:sp>
      <p:sp>
        <p:nvSpPr>
          <p:cNvPr id="5" name="Datumsplatzhalter 4">
            <a:extLst>
              <a:ext uri="{FF2B5EF4-FFF2-40B4-BE49-F238E27FC236}">
                <a16:creationId xmlns:a16="http://schemas.microsoft.com/office/drawing/2014/main" id="{0986030D-586C-4CC7-A485-8B94480B0077}"/>
              </a:ext>
            </a:extLst>
          </p:cNvPr>
          <p:cNvSpPr>
            <a:spLocks noGrp="1"/>
          </p:cNvSpPr>
          <p:nvPr>
            <p:ph type="dt" sz="half" idx="28"/>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3EBD3BE4-6430-4C29-8496-67F818CF60BF}"/>
              </a:ext>
            </a:extLst>
          </p:cNvPr>
          <p:cNvSpPr>
            <a:spLocks noGrp="1"/>
          </p:cNvSpPr>
          <p:nvPr>
            <p:ph type="ftr" sz="quarter" idx="29"/>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79D4F2A6-2371-4DC2-B09B-12DDA2F8FC28}"/>
              </a:ext>
            </a:extLst>
          </p:cNvPr>
          <p:cNvSpPr>
            <a:spLocks noGrp="1"/>
          </p:cNvSpPr>
          <p:nvPr>
            <p:ph type="sldNum" sz="quarter" idx="30"/>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287747040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act 3">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5"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77805"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sz="1801"/>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8" y="320283"/>
            <a:ext cx="11414444" cy="720725"/>
          </a:xfrm>
        </p:spPr>
        <p:txBody>
          <a:bodyPr/>
          <a:lstStyle>
            <a:lvl1pPr>
              <a:defRPr/>
            </a:lvl1pPr>
          </a:lstStyle>
          <a:p>
            <a:r>
              <a:rPr lang="en-GB" dirty="0"/>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599760" y="3965951"/>
            <a:ext cx="3477993" cy="720149"/>
          </a:xfrm>
        </p:spPr>
        <p:txBody>
          <a:bodyPr/>
          <a:lstStyle>
            <a:lvl1pPr>
              <a:lnSpc>
                <a:spcPct val="100000"/>
              </a:lnSpc>
              <a:spcBef>
                <a:spcPts val="0"/>
              </a:spcBef>
              <a:defRPr sz="1333"/>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599760" y="3345197"/>
            <a:ext cx="3477993" cy="235035"/>
          </a:xfrm>
        </p:spPr>
        <p:txBody>
          <a:bodyPr/>
          <a:lstStyle>
            <a:lvl1pPr>
              <a:defRPr sz="1333" b="1"/>
            </a:lvl1pPr>
          </a:lstStyle>
          <a:p>
            <a:r>
              <a:rPr lang="en-GB" dirty="0"/>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599760" y="3581825"/>
            <a:ext cx="3477993" cy="235035"/>
          </a:xfrm>
        </p:spPr>
        <p:txBody>
          <a:bodyPr/>
          <a:lstStyle>
            <a:lvl1pPr>
              <a:defRPr sz="1333"/>
            </a:lvl1pPr>
          </a:lstStyle>
          <a:p>
            <a:r>
              <a:rPr lang="en-GB" dirty="0"/>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9"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dirty="0"/>
              <a:t>Photo</a:t>
            </a:r>
          </a:p>
        </p:txBody>
      </p:sp>
      <p:sp>
        <p:nvSpPr>
          <p:cNvPr id="23" name="Textplatzhalter 16">
            <a:extLst>
              <a:ext uri="{FF2B5EF4-FFF2-40B4-BE49-F238E27FC236}">
                <a16:creationId xmlns:a16="http://schemas.microsoft.com/office/drawing/2014/main" id="{A3959264-4C48-474A-BB44-B8C103D1F20F}"/>
              </a:ext>
            </a:extLst>
          </p:cNvPr>
          <p:cNvSpPr>
            <a:spLocks noGrp="1"/>
          </p:cNvSpPr>
          <p:nvPr>
            <p:ph type="body" sz="quarter" idx="24" hasCustomPrompt="1"/>
          </p:nvPr>
        </p:nvSpPr>
        <p:spPr bwMode="gray">
          <a:xfrm>
            <a:off x="4464613" y="3965951"/>
            <a:ext cx="3477993" cy="720149"/>
          </a:xfrm>
        </p:spPr>
        <p:txBody>
          <a:bodyPr/>
          <a:lstStyle>
            <a:lvl1pPr>
              <a:lnSpc>
                <a:spcPct val="100000"/>
              </a:lnSpc>
              <a:spcBef>
                <a:spcPts val="0"/>
              </a:spcBef>
              <a:defRPr sz="1333"/>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24" name="Textplatzhalter 29">
            <a:extLst>
              <a:ext uri="{FF2B5EF4-FFF2-40B4-BE49-F238E27FC236}">
                <a16:creationId xmlns:a16="http://schemas.microsoft.com/office/drawing/2014/main" id="{37C5BE72-A50D-4E1F-A698-7239B19ED5FF}"/>
              </a:ext>
            </a:extLst>
          </p:cNvPr>
          <p:cNvSpPr>
            <a:spLocks noGrp="1"/>
          </p:cNvSpPr>
          <p:nvPr>
            <p:ph type="body" sz="quarter" idx="25" hasCustomPrompt="1"/>
          </p:nvPr>
        </p:nvSpPr>
        <p:spPr bwMode="gray">
          <a:xfrm>
            <a:off x="4464613" y="3345197"/>
            <a:ext cx="3477993" cy="235035"/>
          </a:xfrm>
        </p:spPr>
        <p:txBody>
          <a:bodyPr/>
          <a:lstStyle>
            <a:lvl1pPr>
              <a:defRPr sz="1333" b="1"/>
            </a:lvl1pPr>
          </a:lstStyle>
          <a:p>
            <a:r>
              <a:rPr lang="en-GB" dirty="0"/>
              <a:t>Given name Family name</a:t>
            </a:r>
          </a:p>
        </p:txBody>
      </p:sp>
      <p:sp>
        <p:nvSpPr>
          <p:cNvPr id="25" name="Textplatzhalter 30">
            <a:extLst>
              <a:ext uri="{FF2B5EF4-FFF2-40B4-BE49-F238E27FC236}">
                <a16:creationId xmlns:a16="http://schemas.microsoft.com/office/drawing/2014/main" id="{BBC5F177-59CC-4E2C-8920-EF6014FA21D0}"/>
              </a:ext>
            </a:extLst>
          </p:cNvPr>
          <p:cNvSpPr>
            <a:spLocks noGrp="1"/>
          </p:cNvSpPr>
          <p:nvPr>
            <p:ph type="body" sz="quarter" idx="26" hasCustomPrompt="1"/>
          </p:nvPr>
        </p:nvSpPr>
        <p:spPr bwMode="gray">
          <a:xfrm>
            <a:off x="4464613" y="3581825"/>
            <a:ext cx="3477993" cy="235035"/>
          </a:xfrm>
        </p:spPr>
        <p:txBody>
          <a:bodyPr/>
          <a:lstStyle>
            <a:lvl1pPr>
              <a:defRPr sz="1333"/>
            </a:lvl1pPr>
          </a:lstStyle>
          <a:p>
            <a:r>
              <a:rPr lang="en-GB" dirty="0"/>
              <a:t>Function, place</a:t>
            </a:r>
          </a:p>
        </p:txBody>
      </p:sp>
      <p:sp>
        <p:nvSpPr>
          <p:cNvPr id="36" name="Bildplatzhalter 6">
            <a:extLst>
              <a:ext uri="{FF2B5EF4-FFF2-40B4-BE49-F238E27FC236}">
                <a16:creationId xmlns:a16="http://schemas.microsoft.com/office/drawing/2014/main" id="{BB2B85DB-7C09-47DD-8B78-3BE26DF17326}"/>
              </a:ext>
            </a:extLst>
          </p:cNvPr>
          <p:cNvSpPr>
            <a:spLocks noGrp="1"/>
          </p:cNvSpPr>
          <p:nvPr>
            <p:ph type="pic" sz="quarter" idx="27" hasCustomPrompt="1"/>
          </p:nvPr>
        </p:nvSpPr>
        <p:spPr bwMode="gray">
          <a:xfrm>
            <a:off x="4464612" y="1569543"/>
            <a:ext cx="1355440" cy="1572237"/>
          </a:xfrm>
          <a:solidFill>
            <a:schemeClr val="bg2"/>
          </a:solidFill>
        </p:spPr>
        <p:txBody>
          <a:bodyPr vert="horz" lIns="36000" tIns="864000" rIns="36000" bIns="36000" rtlCol="0">
            <a:noAutofit/>
          </a:bodyPr>
          <a:lstStyle>
            <a:lvl1pPr marL="0" marR="0" indent="0" algn="ctr" defTabSz="914354" rtl="0" eaLnBrk="1" fontAlgn="auto" latinLnBrk="0" hangingPunct="1">
              <a:lnSpc>
                <a:spcPct val="90000"/>
              </a:lnSpc>
              <a:spcBef>
                <a:spcPts val="800"/>
              </a:spcBef>
              <a:spcAft>
                <a:spcPts val="0"/>
              </a:spcAft>
              <a:buClrTx/>
              <a:buSzTx/>
              <a:buFont typeface="Arial" panose="020B0604020202020204" pitchFamily="34" charset="0"/>
              <a:buNone/>
              <a:tabLst/>
              <a:defRPr lang="en-GB" sz="800" dirty="0">
                <a:solidFill>
                  <a:schemeClr val="tx2"/>
                </a:solidFill>
              </a:defRPr>
            </a:lvl1pPr>
          </a:lstStyle>
          <a:p>
            <a:pPr marL="0" marR="0" lvl="0" indent="0" algn="ctr" defTabSz="914354" rtl="0" eaLnBrk="1" fontAlgn="auto" latinLnBrk="0" hangingPunct="1">
              <a:lnSpc>
                <a:spcPct val="90000"/>
              </a:lnSpc>
              <a:spcBef>
                <a:spcPts val="800"/>
              </a:spcBef>
              <a:spcAft>
                <a:spcPts val="0"/>
              </a:spcAft>
              <a:buClrTx/>
              <a:buSzTx/>
              <a:buFont typeface="Arial" panose="020B0604020202020204" pitchFamily="34" charset="0"/>
              <a:buNone/>
              <a:tabLst/>
              <a:defRPr/>
            </a:pPr>
            <a:r>
              <a:rPr lang="en-GB" dirty="0"/>
              <a:t>Photo</a:t>
            </a:r>
          </a:p>
        </p:txBody>
      </p:sp>
      <p:sp>
        <p:nvSpPr>
          <p:cNvPr id="37" name="Textplatzhalter 16">
            <a:extLst>
              <a:ext uri="{FF2B5EF4-FFF2-40B4-BE49-F238E27FC236}">
                <a16:creationId xmlns:a16="http://schemas.microsoft.com/office/drawing/2014/main" id="{C376165A-CE76-4372-91C7-F6C54DEAFEF0}"/>
              </a:ext>
            </a:extLst>
          </p:cNvPr>
          <p:cNvSpPr>
            <a:spLocks noGrp="1"/>
          </p:cNvSpPr>
          <p:nvPr>
            <p:ph type="body" sz="quarter" idx="28" hasCustomPrompt="1"/>
          </p:nvPr>
        </p:nvSpPr>
        <p:spPr bwMode="gray">
          <a:xfrm>
            <a:off x="8329469" y="3965951"/>
            <a:ext cx="3477993" cy="720149"/>
          </a:xfrm>
        </p:spPr>
        <p:txBody>
          <a:bodyPr/>
          <a:lstStyle>
            <a:lvl1pPr>
              <a:lnSpc>
                <a:spcPct val="100000"/>
              </a:lnSpc>
              <a:spcBef>
                <a:spcPts val="0"/>
              </a:spcBef>
              <a:defRPr sz="1333"/>
            </a:lvl1pPr>
          </a:lstStyle>
          <a:p>
            <a:r>
              <a:rPr lang="en-GB" dirty="0"/>
              <a:t>givenname.familyname@giz.de</a:t>
            </a:r>
          </a:p>
          <a:p>
            <a:r>
              <a:rPr lang="en-GB" dirty="0"/>
              <a:t>T +49 (0) x xx </a:t>
            </a:r>
            <a:r>
              <a:rPr lang="en-GB" dirty="0" err="1"/>
              <a:t>xx</a:t>
            </a:r>
            <a:r>
              <a:rPr lang="en-GB" dirty="0"/>
              <a:t> </a:t>
            </a:r>
            <a:r>
              <a:rPr lang="en-GB" dirty="0" err="1"/>
              <a:t>xx</a:t>
            </a:r>
            <a:r>
              <a:rPr lang="en-GB" dirty="0"/>
              <a:t> </a:t>
            </a:r>
          </a:p>
          <a:p>
            <a:r>
              <a:rPr lang="en-GB" dirty="0"/>
              <a:t>F +49 (0) x xx </a:t>
            </a:r>
            <a:r>
              <a:rPr lang="en-GB" dirty="0" err="1"/>
              <a:t>xx</a:t>
            </a:r>
            <a:r>
              <a:rPr lang="en-GB" dirty="0"/>
              <a:t> </a:t>
            </a:r>
            <a:r>
              <a:rPr lang="en-GB" dirty="0" err="1"/>
              <a:t>xx</a:t>
            </a:r>
            <a:endParaRPr lang="en-GB" dirty="0"/>
          </a:p>
        </p:txBody>
      </p:sp>
      <p:sp>
        <p:nvSpPr>
          <p:cNvPr id="38" name="Textplatzhalter 29">
            <a:extLst>
              <a:ext uri="{FF2B5EF4-FFF2-40B4-BE49-F238E27FC236}">
                <a16:creationId xmlns:a16="http://schemas.microsoft.com/office/drawing/2014/main" id="{12DC0B08-9C2F-4A20-8D25-AB673DE13DB5}"/>
              </a:ext>
            </a:extLst>
          </p:cNvPr>
          <p:cNvSpPr>
            <a:spLocks noGrp="1"/>
          </p:cNvSpPr>
          <p:nvPr>
            <p:ph type="body" sz="quarter" idx="29" hasCustomPrompt="1"/>
          </p:nvPr>
        </p:nvSpPr>
        <p:spPr bwMode="gray">
          <a:xfrm>
            <a:off x="8329469" y="3345197"/>
            <a:ext cx="3477993" cy="235035"/>
          </a:xfrm>
        </p:spPr>
        <p:txBody>
          <a:bodyPr/>
          <a:lstStyle>
            <a:lvl1pPr>
              <a:defRPr sz="1333" b="1"/>
            </a:lvl1pPr>
          </a:lstStyle>
          <a:p>
            <a:r>
              <a:rPr lang="en-GB" dirty="0"/>
              <a:t>Given name Family name</a:t>
            </a:r>
          </a:p>
        </p:txBody>
      </p:sp>
      <p:sp>
        <p:nvSpPr>
          <p:cNvPr id="39" name="Textplatzhalter 30">
            <a:extLst>
              <a:ext uri="{FF2B5EF4-FFF2-40B4-BE49-F238E27FC236}">
                <a16:creationId xmlns:a16="http://schemas.microsoft.com/office/drawing/2014/main" id="{7DB1B252-5879-4206-BDF8-0A22178C0420}"/>
              </a:ext>
            </a:extLst>
          </p:cNvPr>
          <p:cNvSpPr>
            <a:spLocks noGrp="1"/>
          </p:cNvSpPr>
          <p:nvPr>
            <p:ph type="body" sz="quarter" idx="30" hasCustomPrompt="1"/>
          </p:nvPr>
        </p:nvSpPr>
        <p:spPr bwMode="gray">
          <a:xfrm>
            <a:off x="8329469" y="3581825"/>
            <a:ext cx="3477993" cy="235035"/>
          </a:xfrm>
        </p:spPr>
        <p:txBody>
          <a:bodyPr/>
          <a:lstStyle>
            <a:lvl1pPr>
              <a:defRPr sz="1333"/>
            </a:lvl1pPr>
          </a:lstStyle>
          <a:p>
            <a:r>
              <a:rPr lang="en-GB" dirty="0"/>
              <a:t>Function, place</a:t>
            </a:r>
          </a:p>
        </p:txBody>
      </p:sp>
      <p:sp>
        <p:nvSpPr>
          <p:cNvPr id="40" name="Bildplatzhalter 6">
            <a:extLst>
              <a:ext uri="{FF2B5EF4-FFF2-40B4-BE49-F238E27FC236}">
                <a16:creationId xmlns:a16="http://schemas.microsoft.com/office/drawing/2014/main" id="{DD64FA03-A54F-412F-96FC-EE4E88E5DD5F}"/>
              </a:ext>
            </a:extLst>
          </p:cNvPr>
          <p:cNvSpPr>
            <a:spLocks noGrp="1"/>
          </p:cNvSpPr>
          <p:nvPr>
            <p:ph type="pic" sz="quarter" idx="31" hasCustomPrompt="1"/>
          </p:nvPr>
        </p:nvSpPr>
        <p:spPr bwMode="gray">
          <a:xfrm>
            <a:off x="8329469"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dirty="0"/>
              <a:t>Photo</a:t>
            </a:r>
          </a:p>
        </p:txBody>
      </p:sp>
      <p:sp>
        <p:nvSpPr>
          <p:cNvPr id="42" name="TextBox 7">
            <a:extLst>
              <a:ext uri="{FF2B5EF4-FFF2-40B4-BE49-F238E27FC236}">
                <a16:creationId xmlns:a16="http://schemas.microsoft.com/office/drawing/2014/main" id="{0ACBC6BD-AF1C-4AC3-B989-7C0851FD4A36}"/>
              </a:ext>
            </a:extLst>
          </p:cNvPr>
          <p:cNvSpPr txBox="1"/>
          <p:nvPr userDrawn="1"/>
        </p:nvSpPr>
        <p:spPr bwMode="gray">
          <a:xfrm>
            <a:off x="1046185" y="5403602"/>
            <a:ext cx="1058303"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www.giz.de</a:t>
            </a:r>
          </a:p>
        </p:txBody>
      </p:sp>
      <p:pic>
        <p:nvPicPr>
          <p:cNvPr id="43" name="Grafik 42" descr="Ein Bild, das Axt, Werkzeug enthält.&#10;&#10;Mit sehr hoher Zuverlässigkeit generierte Beschreibung">
            <a:extLst>
              <a:ext uri="{FF2B5EF4-FFF2-40B4-BE49-F238E27FC236}">
                <a16:creationId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44" name="Grafik 43">
            <a:extLst>
              <a:ext uri="{FF2B5EF4-FFF2-40B4-BE49-F238E27FC236}">
                <a16:creationId xmlns:a16="http://schemas.microsoft.com/office/drawing/2014/main" id="{95D9641D-18D8-4757-B59C-824BED8ECD98}"/>
              </a:ext>
            </a:extLst>
          </p:cNvPr>
          <p:cNvPicPr>
            <a:picLocks noChangeAspect="1"/>
          </p:cNvPicPr>
          <p:nvPr userDrawn="1"/>
        </p:nvPicPr>
        <p:blipFill>
          <a:blip r:embed="rId4"/>
          <a:stretch>
            <a:fillRect/>
          </a:stretch>
        </p:blipFill>
        <p:spPr bwMode="gray">
          <a:xfrm>
            <a:off x="6614905" y="5408250"/>
            <a:ext cx="312688" cy="312685"/>
          </a:xfrm>
          <a:prstGeom prst="rect">
            <a:avLst/>
          </a:prstGeom>
        </p:spPr>
      </p:pic>
      <p:grpSp>
        <p:nvGrpSpPr>
          <p:cNvPr id="45" name="Gruppieren 44">
            <a:extLst>
              <a:ext uri="{FF2B5EF4-FFF2-40B4-BE49-F238E27FC236}">
                <a16:creationId xmlns:a16="http://schemas.microsoft.com/office/drawing/2014/main" id="{5C7EA8DE-E5C0-4542-A14B-2F893BDFC8D1}"/>
              </a:ext>
            </a:extLst>
          </p:cNvPr>
          <p:cNvGrpSpPr/>
          <p:nvPr userDrawn="1"/>
        </p:nvGrpSpPr>
        <p:grpSpPr bwMode="gray">
          <a:xfrm>
            <a:off x="592659" y="5372336"/>
            <a:ext cx="350164" cy="396344"/>
            <a:chOff x="4933951" y="-41275"/>
            <a:chExt cx="2130425" cy="2411413"/>
          </a:xfrm>
        </p:grpSpPr>
        <p:sp>
          <p:nvSpPr>
            <p:cNvPr id="46" name="Freeform 6">
              <a:extLst>
                <a:ext uri="{FF2B5EF4-FFF2-40B4-BE49-F238E27FC236}">
                  <a16:creationId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7" name="Freeform 7">
              <a:extLst>
                <a:ext uri="{FF2B5EF4-FFF2-40B4-BE49-F238E27FC236}">
                  <a16:creationId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8" name="Freeform 8">
              <a:extLst>
                <a:ext uri="{FF2B5EF4-FFF2-40B4-BE49-F238E27FC236}">
                  <a16:creationId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49" name="Freeform 9">
              <a:extLst>
                <a:ext uri="{FF2B5EF4-FFF2-40B4-BE49-F238E27FC236}">
                  <a16:creationId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sp>
          <p:nvSpPr>
            <p:cNvPr id="50" name="Freeform 10">
              <a:extLst>
                <a:ext uri="{FF2B5EF4-FFF2-40B4-BE49-F238E27FC236}">
                  <a16:creationId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sz="1801"/>
            </a:p>
          </p:txBody>
        </p:sp>
      </p:grpSp>
      <p:sp>
        <p:nvSpPr>
          <p:cNvPr id="51" name="TextBox 7">
            <a:extLst>
              <a:ext uri="{FF2B5EF4-FFF2-40B4-BE49-F238E27FC236}">
                <a16:creationId xmlns:a16="http://schemas.microsoft.com/office/drawing/2014/main" id="{D24B1108-EDD6-417B-A36D-F3867011F0AB}"/>
              </a:ext>
            </a:extLst>
          </p:cNvPr>
          <p:cNvSpPr txBox="1"/>
          <p:nvPr userDrawn="1"/>
        </p:nvSpPr>
        <p:spPr bwMode="gray">
          <a:xfrm>
            <a:off x="3496266" y="5403602"/>
            <a:ext cx="2315057"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https://twitter.com/giz_gmbh</a:t>
            </a:r>
          </a:p>
        </p:txBody>
      </p:sp>
      <p:sp>
        <p:nvSpPr>
          <p:cNvPr id="52" name="TextBox 7">
            <a:extLst>
              <a:ext uri="{FF2B5EF4-FFF2-40B4-BE49-F238E27FC236}">
                <a16:creationId xmlns:a16="http://schemas.microsoft.com/office/drawing/2014/main" id="{D1A27A20-93C4-43EC-9799-1798AF93C848}"/>
              </a:ext>
            </a:extLst>
          </p:cNvPr>
          <p:cNvSpPr txBox="1"/>
          <p:nvPr userDrawn="1"/>
        </p:nvSpPr>
        <p:spPr bwMode="gray">
          <a:xfrm>
            <a:off x="7004910" y="5403602"/>
            <a:ext cx="2959465" cy="297454"/>
          </a:xfrm>
          <a:prstGeom prst="rect">
            <a:avLst/>
          </a:prstGeom>
          <a:noFill/>
        </p:spPr>
        <p:txBody>
          <a:bodyPr wrap="none" rtlCol="0">
            <a:spAutoFit/>
          </a:bodyPr>
          <a:lstStyle/>
          <a:p>
            <a:pPr>
              <a:spcBef>
                <a:spcPts val="3200"/>
              </a:spcBef>
              <a:buClr>
                <a:srgbClr val="C00000"/>
              </a:buClr>
            </a:pPr>
            <a:r>
              <a:rPr lang="en-GB" sz="1333" dirty="0">
                <a:solidFill>
                  <a:schemeClr val="tx1">
                    <a:lumMod val="75000"/>
                    <a:lumOff val="25000"/>
                  </a:schemeClr>
                </a:solidFill>
              </a:rPr>
              <a:t>https://www.facebook.com/gizprofile/</a:t>
            </a:r>
          </a:p>
        </p:txBody>
      </p:sp>
      <p:sp>
        <p:nvSpPr>
          <p:cNvPr id="5" name="Datumsplatzhalter 4">
            <a:extLst>
              <a:ext uri="{FF2B5EF4-FFF2-40B4-BE49-F238E27FC236}">
                <a16:creationId xmlns:a16="http://schemas.microsoft.com/office/drawing/2014/main" id="{21D138DF-0689-42A1-BBDF-4599B8C4F19A}"/>
              </a:ext>
            </a:extLst>
          </p:cNvPr>
          <p:cNvSpPr>
            <a:spLocks noGrp="1"/>
          </p:cNvSpPr>
          <p:nvPr>
            <p:ph type="dt" sz="half" idx="32"/>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B48531D5-774B-43B2-BF9F-942049A2E308}"/>
              </a:ext>
            </a:extLst>
          </p:cNvPr>
          <p:cNvSpPr>
            <a:spLocks noGrp="1"/>
          </p:cNvSpPr>
          <p:nvPr>
            <p:ph type="ftr" sz="quarter" idx="33"/>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B567733F-77B6-4DB6-99E1-00F2DD5496BA}"/>
              </a:ext>
            </a:extLst>
          </p:cNvPr>
          <p:cNvSpPr>
            <a:spLocks noGrp="1"/>
          </p:cNvSpPr>
          <p:nvPr>
            <p:ph type="sldNum" sz="quarter" idx="34"/>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343778597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ublication details">
    <p:spTree>
      <p:nvGrpSpPr>
        <p:cNvPr id="1" name=""/>
        <p:cNvGrpSpPr/>
        <p:nvPr/>
      </p:nvGrpSpPr>
      <p:grpSpPr>
        <a:xfrm>
          <a:off x="0" y="0"/>
          <a:ext cx="0" cy="0"/>
          <a:chOff x="0" y="0"/>
          <a:chExt cx="0" cy="0"/>
        </a:xfrm>
      </p:grpSpPr>
      <p:sp>
        <p:nvSpPr>
          <p:cNvPr id="15" name="Textplatzhalter 14">
            <a:extLst>
              <a:ext uri="{FF2B5EF4-FFF2-40B4-BE49-F238E27FC236}">
                <a16:creationId xmlns:a16="http://schemas.microsoft.com/office/drawing/2014/main" id="{790F769E-F4C9-44EF-9773-070A28E48EFF}"/>
              </a:ext>
            </a:extLst>
          </p:cNvPr>
          <p:cNvSpPr>
            <a:spLocks noGrp="1"/>
          </p:cNvSpPr>
          <p:nvPr>
            <p:ph type="body" sz="quarter" idx="17" hasCustomPrompt="1"/>
          </p:nvPr>
        </p:nvSpPr>
        <p:spPr bwMode="gray">
          <a:xfrm>
            <a:off x="599761" y="431345"/>
            <a:ext cx="5765996" cy="574260"/>
          </a:xfrm>
        </p:spPr>
        <p:txBody>
          <a:bodyPr wrap="square">
            <a:spAutoFit/>
          </a:bodyPr>
          <a:lstStyle>
            <a:lvl1pPr marL="0" marR="0" indent="0" algn="l" defTabSz="914354" rtl="0" eaLnBrk="1" fontAlgn="auto" latinLnBrk="0" hangingPunct="1">
              <a:lnSpc>
                <a:spcPct val="100000"/>
              </a:lnSpc>
              <a:spcBef>
                <a:spcPts val="0"/>
              </a:spcBef>
              <a:spcAft>
                <a:spcPts val="0"/>
              </a:spcAft>
              <a:buClrTx/>
              <a:buSzTx/>
              <a:buFontTx/>
              <a:buNone/>
              <a:tabLst/>
              <a:defRPr sz="933" b="1">
                <a:solidFill>
                  <a:schemeClr val="accent1"/>
                </a:solidFill>
              </a:defRPr>
            </a:lvl1pPr>
          </a:lstStyle>
          <a:p>
            <a:pPr marL="0" marR="0" lvl="0" indent="0" algn="l" defTabSz="914354" rtl="0" eaLnBrk="1" fontAlgn="auto" latinLnBrk="0" hangingPunct="1">
              <a:lnSpc>
                <a:spcPct val="100000"/>
              </a:lnSpc>
              <a:spcBef>
                <a:spcPts val="0"/>
              </a:spcBef>
              <a:spcAft>
                <a:spcPts val="0"/>
              </a:spcAft>
              <a:buClrTx/>
              <a:buSzTx/>
              <a:buFontTx/>
              <a:buNone/>
              <a:tabLst/>
              <a:defRPr/>
            </a:pPr>
            <a:r>
              <a:rPr kumimoji="0" lang="en-GB" sz="933" b="0" i="0" u="none" strike="noStrike" kern="1200" cap="none" spc="0" normalizeH="0" baseline="0" noProof="0" dirty="0">
                <a:ln>
                  <a:noFill/>
                </a:ln>
                <a:solidFill>
                  <a:srgbClr val="C80F0F"/>
                </a:solidFill>
                <a:effectLst/>
                <a:uLnTx/>
                <a:uFillTx/>
                <a:latin typeface="+mn-lt"/>
                <a:ea typeface="+mn-ea"/>
                <a:cs typeface="+mn-cs"/>
              </a:rPr>
              <a:t>Note for publication details:</a:t>
            </a:r>
            <a:br>
              <a:rPr kumimoji="0" lang="en-GB" sz="933" b="0" i="0" u="none" strike="noStrike" kern="1200" cap="none" spc="0" normalizeH="0" baseline="0" noProof="0" dirty="0">
                <a:ln>
                  <a:noFill/>
                </a:ln>
                <a:solidFill>
                  <a:srgbClr val="C80F0F"/>
                </a:solidFill>
                <a:effectLst/>
                <a:uLnTx/>
                <a:uFillTx/>
                <a:latin typeface="+mn-lt"/>
                <a:ea typeface="+mn-ea"/>
                <a:cs typeface="+mn-cs"/>
              </a:rPr>
            </a:br>
            <a:r>
              <a:rPr kumimoji="0" lang="en-GB" sz="933" b="0" i="0" u="none" strike="noStrike" kern="1200" cap="none" spc="0" normalizeH="0" baseline="0" noProof="0" dirty="0">
                <a:ln>
                  <a:noFill/>
                </a:ln>
                <a:solidFill>
                  <a:srgbClr val="C80F0F"/>
                </a:solidFill>
                <a:effectLst/>
                <a:uLnTx/>
                <a:uFillTx/>
                <a:latin typeface="+mn-lt"/>
                <a:ea typeface="+mn-ea"/>
                <a:cs typeface="+mn-cs"/>
              </a:rPr>
              <a:t>Please adapt/delete placeholder texts (project/programme name, address, email, etc.) as required.</a:t>
            </a:r>
            <a:br>
              <a:rPr kumimoji="0" lang="en-GB" sz="933" b="0" i="0" u="none" strike="noStrike" kern="1200" cap="none" spc="0" normalizeH="0" baseline="0" noProof="0" dirty="0">
                <a:ln>
                  <a:noFill/>
                </a:ln>
                <a:solidFill>
                  <a:srgbClr val="C80F0F"/>
                </a:solidFill>
                <a:effectLst/>
                <a:uLnTx/>
                <a:uFillTx/>
                <a:latin typeface="+mn-lt"/>
                <a:ea typeface="+mn-ea"/>
                <a:cs typeface="+mn-cs"/>
              </a:rPr>
            </a:br>
            <a:r>
              <a:rPr kumimoji="0" lang="en-GB" sz="933" b="0" i="0" u="none" strike="noStrike" kern="1200" cap="none" spc="0" normalizeH="0" baseline="0" noProof="0" dirty="0">
                <a:ln>
                  <a:noFill/>
                </a:ln>
                <a:solidFill>
                  <a:srgbClr val="C80F0F"/>
                </a:solidFill>
                <a:effectLst/>
                <a:uLnTx/>
                <a:uFillTx/>
                <a:latin typeface="+mn-lt"/>
                <a:ea typeface="+mn-ea"/>
                <a:cs typeface="+mn-cs"/>
              </a:rPr>
              <a:t>Delete the placeholder for the cooperation partner if it is not appropriate.</a:t>
            </a:r>
            <a:br>
              <a:rPr kumimoji="0" lang="en-GB" sz="933" b="0" i="0" u="none" strike="noStrike" kern="1200" cap="none" spc="0" normalizeH="0" baseline="0" noProof="0" dirty="0">
                <a:ln>
                  <a:noFill/>
                </a:ln>
                <a:solidFill>
                  <a:srgbClr val="C80F0F"/>
                </a:solidFill>
                <a:effectLst/>
                <a:uLnTx/>
                <a:uFillTx/>
                <a:latin typeface="+mn-lt"/>
                <a:ea typeface="+mn-ea"/>
                <a:cs typeface="+mn-cs"/>
              </a:rPr>
            </a:br>
            <a:r>
              <a:rPr kumimoji="0" lang="en-GB" sz="933" b="0" i="0" u="none" strike="noStrike" kern="1200" cap="none" spc="0" normalizeH="0" baseline="0" noProof="0" dirty="0">
                <a:ln>
                  <a:noFill/>
                </a:ln>
                <a:solidFill>
                  <a:srgbClr val="C80F0F"/>
                </a:solidFill>
                <a:effectLst/>
                <a:uLnTx/>
                <a:uFillTx/>
                <a:latin typeface="+mn-lt"/>
                <a:ea typeface="+mn-ea"/>
                <a:cs typeface="+mn-cs"/>
              </a:rPr>
              <a:t>(This note is not visible in presentation mode and will also not be printed.)</a:t>
            </a:r>
          </a:p>
        </p:txBody>
      </p:sp>
      <p:sp>
        <p:nvSpPr>
          <p:cNvPr id="10" name="Rechteck 9">
            <a:extLst>
              <a:ext uri="{FF2B5EF4-FFF2-40B4-BE49-F238E27FC236}">
                <a16:creationId xmlns:a16="http://schemas.microsoft.com/office/drawing/2014/main" id="{8EF3C373-F3E5-423E-B3C3-C5E1BD203F77}"/>
              </a:ext>
            </a:extLst>
          </p:cNvPr>
          <p:cNvSpPr/>
          <p:nvPr userDrawn="1"/>
        </p:nvSpPr>
        <p:spPr bwMode="gray">
          <a:xfrm>
            <a:off x="600665" y="1475901"/>
            <a:ext cx="4286015" cy="1688283"/>
          </a:xfrm>
          <a:prstGeom prst="rect">
            <a:avLst/>
          </a:prstGeom>
        </p:spPr>
        <p:txBody>
          <a:bodyPr wrap="square" lIns="0" tIns="0">
            <a:spAutoFit/>
          </a:bodyPr>
          <a:lstStyle/>
          <a:p>
            <a:pPr marL="0" marR="0" lvl="0" indent="0" defTabSz="1219139" eaLnBrk="1" fontAlgn="auto" latinLnBrk="0" hangingPunct="1">
              <a:lnSpc>
                <a:spcPct val="100000"/>
              </a:lnSpc>
              <a:spcBef>
                <a:spcPts val="0"/>
              </a:spcBef>
              <a:spcAft>
                <a:spcPts val="0"/>
              </a:spcAft>
              <a:buClrTx/>
              <a:buSzTx/>
              <a:buFontTx/>
              <a:buNone/>
              <a:tabLst/>
              <a:defRPr/>
            </a:pPr>
            <a:r>
              <a:rPr kumimoji="0" lang="en-US" sz="1067" b="0" i="0" u="none" strike="noStrike" kern="0" cap="none" spc="0" normalizeH="0" baseline="0" noProof="0" dirty="0">
                <a:ln>
                  <a:noFill/>
                </a:ln>
                <a:solidFill>
                  <a:prstClr val="black"/>
                </a:solidFill>
                <a:effectLst/>
                <a:uLnTx/>
                <a:uFillTx/>
              </a:rPr>
              <a:t>As a federally owned enterprise, GIZ supports the German Government in achieving its objectives in the field of international cooperation for sustainable development.</a:t>
            </a:r>
          </a:p>
          <a:p>
            <a:pPr marL="0" marR="0" lvl="0" indent="0" defTabSz="1219139" eaLnBrk="1" fontAlgn="auto" latinLnBrk="0" hangingPunct="1">
              <a:lnSpc>
                <a:spcPct val="100000"/>
              </a:lnSpc>
              <a:spcBef>
                <a:spcPts val="0"/>
              </a:spcBef>
              <a:spcAft>
                <a:spcPts val="0"/>
              </a:spcAft>
              <a:buClrTx/>
              <a:buSzTx/>
              <a:buFontTx/>
              <a:buNone/>
              <a:tabLst/>
              <a:defRPr/>
            </a:pPr>
            <a:br>
              <a:rPr kumimoji="0" lang="en-US" sz="1067" b="0" i="0" u="none" strike="noStrike" kern="0" cap="none" spc="0" normalizeH="0" baseline="0" noProof="0" dirty="0">
                <a:ln>
                  <a:noFill/>
                </a:ln>
                <a:solidFill>
                  <a:prstClr val="black"/>
                </a:solidFill>
                <a:effectLst/>
                <a:uLnTx/>
                <a:uFillTx/>
              </a:rPr>
            </a:br>
            <a:r>
              <a:rPr kumimoji="0" lang="de-DE" sz="1067" b="1" i="0" u="none" strike="noStrike" kern="0" cap="none" spc="0" normalizeH="0" baseline="0" noProof="0" dirty="0" err="1">
                <a:ln>
                  <a:noFill/>
                </a:ln>
                <a:solidFill>
                  <a:prstClr val="black"/>
                </a:solidFill>
                <a:effectLst/>
                <a:uLnTx/>
                <a:uFillTx/>
              </a:rPr>
              <a:t>Published</a:t>
            </a:r>
            <a:r>
              <a:rPr kumimoji="0" lang="de-DE" sz="1067" b="1" i="0" u="none" strike="noStrike" kern="0" cap="none" spc="0" normalizeH="0" baseline="0" noProof="0" dirty="0">
                <a:ln>
                  <a:noFill/>
                </a:ln>
                <a:solidFill>
                  <a:prstClr val="black"/>
                </a:solidFill>
                <a:effectLst/>
                <a:uLnTx/>
                <a:uFillTx/>
              </a:rPr>
              <a:t> </a:t>
            </a:r>
            <a:r>
              <a:rPr kumimoji="0" lang="de-DE" sz="1067" b="1" i="0" u="none" strike="noStrike" kern="0" cap="none" spc="0" normalizeH="0" baseline="0" noProof="0" dirty="0" err="1">
                <a:ln>
                  <a:noFill/>
                </a:ln>
                <a:solidFill>
                  <a:prstClr val="black"/>
                </a:solidFill>
                <a:effectLst/>
                <a:uLnTx/>
                <a:uFillTx/>
              </a:rPr>
              <a:t>by</a:t>
            </a:r>
            <a:r>
              <a:rPr kumimoji="0" lang="de-DE" sz="1067" b="1" i="0" u="none" strike="noStrike" kern="0" cap="none" spc="0" normalizeH="0" baseline="0" noProof="0" dirty="0">
                <a:ln>
                  <a:noFill/>
                </a:ln>
                <a:solidFill>
                  <a:prstClr val="black"/>
                </a:solidFill>
                <a:effectLst/>
                <a:uLnTx/>
                <a:uFillTx/>
              </a:rPr>
              <a:t>:</a:t>
            </a:r>
          </a:p>
          <a:p>
            <a:pPr marL="0" marR="0" lvl="0" indent="0" defTabSz="1219139" eaLnBrk="1" fontAlgn="auto" latinLnBrk="0" hangingPunct="1">
              <a:lnSpc>
                <a:spcPct val="100000"/>
              </a:lnSpc>
              <a:spcBef>
                <a:spcPts val="0"/>
              </a:spcBef>
              <a:spcAft>
                <a:spcPts val="0"/>
              </a:spcAft>
              <a:buClrTx/>
              <a:buSzTx/>
              <a:buFontTx/>
              <a:buNone/>
              <a:tabLst/>
              <a:defRPr/>
            </a:pPr>
            <a:r>
              <a:rPr kumimoji="0" lang="de-DE" sz="1067" b="0" i="0" u="none" strike="noStrike" kern="0" cap="none" spc="0" normalizeH="0" baseline="0" noProof="0" dirty="0">
                <a:ln>
                  <a:noFill/>
                </a:ln>
                <a:solidFill>
                  <a:prstClr val="black"/>
                </a:solidFill>
                <a:effectLst/>
                <a:uLnTx/>
                <a:uFillTx/>
              </a:rPr>
              <a:t>Deutsche Gesellschaft </a:t>
            </a:r>
            <a:r>
              <a:rPr kumimoji="0" lang="de-DE" sz="1067" b="0" i="0" u="none" strike="noStrike" kern="0" cap="none" spc="0" normalizeH="0" baseline="0" noProof="0" dirty="0" err="1">
                <a:ln>
                  <a:noFill/>
                </a:ln>
                <a:solidFill>
                  <a:prstClr val="black"/>
                </a:solidFill>
                <a:effectLst/>
                <a:uLnTx/>
                <a:uFillTx/>
              </a:rPr>
              <a:t>für</a:t>
            </a:r>
            <a:endParaRPr kumimoji="0" lang="de-DE" sz="1067" b="0"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r>
              <a:rPr kumimoji="0" lang="de-DE" sz="1067" b="0" i="0" u="none" strike="noStrike" kern="0" cap="none" spc="0" normalizeH="0" baseline="0" noProof="0" dirty="0">
                <a:ln>
                  <a:noFill/>
                </a:ln>
                <a:solidFill>
                  <a:prstClr val="black"/>
                </a:solidFill>
                <a:effectLst/>
                <a:uLnTx/>
                <a:uFillTx/>
              </a:rPr>
              <a:t>Internationale Zusammenarbeit (GIZ) GmbH</a:t>
            </a:r>
            <a:br>
              <a:rPr kumimoji="0" lang="de-DE" sz="1067" b="0" i="0" u="none" strike="noStrike" kern="0" cap="none" spc="0" normalizeH="0" baseline="0" noProof="0" dirty="0">
                <a:ln>
                  <a:noFill/>
                </a:ln>
                <a:solidFill>
                  <a:prstClr val="black"/>
                </a:solidFill>
                <a:effectLst/>
                <a:uLnTx/>
                <a:uFillTx/>
              </a:rPr>
            </a:br>
            <a:br>
              <a:rPr kumimoji="0" lang="de-DE" sz="1067" b="0" i="0" u="none" strike="noStrike" kern="0" cap="none" spc="0" normalizeH="0" baseline="0" noProof="0" dirty="0">
                <a:ln>
                  <a:noFill/>
                </a:ln>
                <a:solidFill>
                  <a:prstClr val="black"/>
                </a:solidFill>
                <a:effectLst/>
                <a:uLnTx/>
                <a:uFillTx/>
              </a:rPr>
            </a:br>
            <a:r>
              <a:rPr kumimoji="0" lang="de-DE" sz="1067" b="0" i="0" u="none" strike="noStrike" kern="0" cap="none" spc="0" normalizeH="0" baseline="0" noProof="0" dirty="0">
                <a:ln>
                  <a:noFill/>
                </a:ln>
                <a:solidFill>
                  <a:prstClr val="black"/>
                </a:solidFill>
                <a:effectLst/>
                <a:uLnTx/>
                <a:uFillTx/>
              </a:rPr>
              <a:t>Registered </a:t>
            </a:r>
            <a:r>
              <a:rPr kumimoji="0" lang="de-DE" sz="1067" b="0" i="0" u="none" strike="noStrike" kern="0" cap="none" spc="0" normalizeH="0" baseline="0" noProof="0" dirty="0" err="1">
                <a:ln>
                  <a:noFill/>
                </a:ln>
                <a:solidFill>
                  <a:prstClr val="black"/>
                </a:solidFill>
                <a:effectLst/>
                <a:uLnTx/>
                <a:uFillTx/>
              </a:rPr>
              <a:t>offices</a:t>
            </a:r>
            <a:endParaRPr kumimoji="0" lang="de-DE" sz="1067" b="0" i="0" u="none" strike="noStrike" kern="0" cap="none" spc="0" normalizeH="0" baseline="0" noProof="0" dirty="0">
              <a:ln>
                <a:noFill/>
              </a:ln>
              <a:solidFill>
                <a:prstClr val="black"/>
              </a:solidFill>
              <a:effectLst/>
              <a:uLnTx/>
              <a:uFillTx/>
            </a:endParaRPr>
          </a:p>
          <a:p>
            <a:pPr marL="0" marR="0" lvl="0" indent="0" defTabSz="1219139" eaLnBrk="1" fontAlgn="auto" latinLnBrk="0" hangingPunct="1">
              <a:lnSpc>
                <a:spcPct val="100000"/>
              </a:lnSpc>
              <a:spcBef>
                <a:spcPts val="0"/>
              </a:spcBef>
              <a:spcAft>
                <a:spcPts val="0"/>
              </a:spcAft>
              <a:buClrTx/>
              <a:buSzTx/>
              <a:buFontTx/>
              <a:buNone/>
              <a:tabLst/>
              <a:defRPr/>
            </a:pPr>
            <a:r>
              <a:rPr kumimoji="0" lang="de-DE" sz="1067" b="0" i="0" u="none" strike="noStrike" kern="0" cap="none" spc="0" normalizeH="0" baseline="0" noProof="0" dirty="0">
                <a:ln>
                  <a:noFill/>
                </a:ln>
                <a:solidFill>
                  <a:prstClr val="black"/>
                </a:solidFill>
                <a:effectLst/>
                <a:uLnTx/>
                <a:uFillTx/>
              </a:rPr>
              <a:t>Bonn and Eschborn</a:t>
            </a:r>
            <a:endParaRPr kumimoji="0" lang="en-US" sz="1067" b="0" i="0" u="none" strike="noStrike" kern="0" cap="none" spc="0" normalizeH="0" baseline="0" noProof="0" dirty="0">
              <a:ln>
                <a:noFill/>
              </a:ln>
              <a:solidFill>
                <a:prstClr val="black"/>
              </a:solidFill>
              <a:effectLst/>
              <a:uLnTx/>
              <a:uFillTx/>
            </a:endParaRPr>
          </a:p>
        </p:txBody>
      </p:sp>
      <p:sp>
        <p:nvSpPr>
          <p:cNvPr id="7" name="Textplatzhalter 6">
            <a:extLst>
              <a:ext uri="{FF2B5EF4-FFF2-40B4-BE49-F238E27FC236}">
                <a16:creationId xmlns:a16="http://schemas.microsoft.com/office/drawing/2014/main" id="{24969EDD-4A06-4BE9-93A1-41E56B041198}"/>
              </a:ext>
            </a:extLst>
          </p:cNvPr>
          <p:cNvSpPr>
            <a:spLocks noGrp="1"/>
          </p:cNvSpPr>
          <p:nvPr>
            <p:ph type="body" sz="quarter" idx="14" hasCustomPrompt="1"/>
          </p:nvPr>
        </p:nvSpPr>
        <p:spPr bwMode="gray">
          <a:xfrm>
            <a:off x="600663" y="3397151"/>
            <a:ext cx="4619231" cy="2350191"/>
          </a:xfrm>
        </p:spPr>
        <p:txBody>
          <a:bodyPr/>
          <a:lstStyle>
            <a:lvl1pPr>
              <a:lnSpc>
                <a:spcPct val="100000"/>
              </a:lnSpc>
              <a:defRPr kumimoji="0" lang="de-DE" sz="1067"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067" b="0" i="0" u="none" strike="noStrike" kern="0" cap="none" spc="0" normalizeH="0" baseline="0" dirty="0">
                <a:ln>
                  <a:noFill/>
                </a:ln>
                <a:solidFill>
                  <a:prstClr val="black"/>
                </a:solidFill>
                <a:effectLst/>
                <a:uLnTx/>
                <a:uFillTx/>
                <a:latin typeface="+mn-lt"/>
                <a:ea typeface="+mn-ea"/>
                <a:cs typeface="+mn-cs"/>
              </a:defRPr>
            </a:lvl2pPr>
            <a:lvl3pPr>
              <a:defRPr kumimoji="0" lang="de-DE" sz="1333"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33"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33"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endParaRPr lang="en-GB" dirty="0"/>
          </a:p>
        </p:txBody>
      </p:sp>
      <p:sp>
        <p:nvSpPr>
          <p:cNvPr id="13" name="Textplatzhalter 6">
            <a:extLst>
              <a:ext uri="{FF2B5EF4-FFF2-40B4-BE49-F238E27FC236}">
                <a16:creationId xmlns:a16="http://schemas.microsoft.com/office/drawing/2014/main" id="{CF011E25-18E3-408D-87A2-25C927E6CD34}"/>
              </a:ext>
            </a:extLst>
          </p:cNvPr>
          <p:cNvSpPr>
            <a:spLocks noGrp="1"/>
          </p:cNvSpPr>
          <p:nvPr>
            <p:ph type="body" sz="quarter" idx="15" hasCustomPrompt="1"/>
          </p:nvPr>
        </p:nvSpPr>
        <p:spPr bwMode="gray">
          <a:xfrm>
            <a:off x="5848722" y="1475901"/>
            <a:ext cx="4570903" cy="2350191"/>
          </a:xfrm>
        </p:spPr>
        <p:txBody>
          <a:bodyPr/>
          <a:lstStyle>
            <a:lvl1pPr>
              <a:lnSpc>
                <a:spcPct val="100000"/>
              </a:lnSpc>
              <a:defRPr kumimoji="0" lang="de-DE" sz="1067" b="0" i="0" u="none" strike="noStrike" kern="0" cap="none" spc="0" normalizeH="0" baseline="0" dirty="0" smtClean="0">
                <a:ln>
                  <a:noFill/>
                </a:ln>
                <a:solidFill>
                  <a:prstClr val="black"/>
                </a:solidFill>
                <a:effectLst/>
                <a:uLnTx/>
                <a:uFillTx/>
                <a:latin typeface="+mn-lt"/>
                <a:ea typeface="+mn-ea"/>
                <a:cs typeface="+mn-cs"/>
              </a:defRPr>
            </a:lvl1pPr>
            <a:lvl2pPr marL="0" indent="0">
              <a:lnSpc>
                <a:spcPct val="100000"/>
              </a:lnSpc>
              <a:buNone/>
              <a:defRPr kumimoji="0" lang="de-DE" sz="1067" b="0" i="0" u="none" strike="noStrike" kern="0" cap="none" spc="0" normalizeH="0" baseline="0" dirty="0">
                <a:ln>
                  <a:noFill/>
                </a:ln>
                <a:solidFill>
                  <a:prstClr val="black"/>
                </a:solidFill>
                <a:effectLst/>
                <a:uLnTx/>
                <a:uFillTx/>
                <a:latin typeface="+mn-lt"/>
                <a:ea typeface="+mn-ea"/>
                <a:cs typeface="+mn-cs"/>
              </a:defRPr>
            </a:lvl2pPr>
            <a:lvl3pPr>
              <a:defRPr kumimoji="0" lang="de-DE" sz="1333"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33"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33"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endParaRPr lang="en-GB" dirty="0"/>
          </a:p>
        </p:txBody>
      </p:sp>
      <p:sp>
        <p:nvSpPr>
          <p:cNvPr id="5" name="Datumsplatzhalter 4">
            <a:extLst>
              <a:ext uri="{FF2B5EF4-FFF2-40B4-BE49-F238E27FC236}">
                <a16:creationId xmlns:a16="http://schemas.microsoft.com/office/drawing/2014/main" id="{F710B78A-21F5-4CD5-A798-9F28BEF0EA21}"/>
              </a:ext>
            </a:extLst>
          </p:cNvPr>
          <p:cNvSpPr>
            <a:spLocks noGrp="1"/>
          </p:cNvSpPr>
          <p:nvPr>
            <p:ph type="dt" sz="half" idx="18"/>
          </p:nvPr>
        </p:nvSpPr>
        <p:spPr/>
        <p:txBody>
          <a:bodyPr/>
          <a:lstStyle/>
          <a:p>
            <a:r>
              <a:rPr lang="en-GB"/>
              <a:t>22 Jan. 2019</a:t>
            </a:r>
            <a:endParaRPr lang="en-GB" dirty="0"/>
          </a:p>
        </p:txBody>
      </p:sp>
      <p:sp>
        <p:nvSpPr>
          <p:cNvPr id="6" name="Fußzeilenplatzhalter 5">
            <a:extLst>
              <a:ext uri="{FF2B5EF4-FFF2-40B4-BE49-F238E27FC236}">
                <a16:creationId xmlns:a16="http://schemas.microsoft.com/office/drawing/2014/main" id="{489B8326-D6A7-4E0B-A320-27E8F32582F1}"/>
              </a:ext>
            </a:extLst>
          </p:cNvPr>
          <p:cNvSpPr>
            <a:spLocks noGrp="1"/>
          </p:cNvSpPr>
          <p:nvPr>
            <p:ph type="ftr" sz="quarter" idx="19"/>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B829CD0F-D162-4EFA-8033-3557250F4410}"/>
              </a:ext>
            </a:extLst>
          </p:cNvPr>
          <p:cNvSpPr>
            <a:spLocks noGrp="1"/>
          </p:cNvSpPr>
          <p:nvPr>
            <p:ph type="sldNum" sz="quarter" idx="20"/>
          </p:nvPr>
        </p:nvSpPr>
        <p:spPr/>
        <p:txBody>
          <a:bodyPr/>
          <a:lstStyle/>
          <a:p>
            <a:r>
              <a:rPr lang="en-GB" dirty="0"/>
              <a:t>Page </a:t>
            </a:r>
            <a:fld id="{3A8B5DB7-81A8-4ED4-916B-6B23CD603687}" type="slidenum">
              <a:rPr lang="en-GB" smtClean="0"/>
              <a:pPr/>
              <a:t>‹#›</a:t>
            </a:fld>
            <a:endParaRPr lang="en-GB" dirty="0"/>
          </a:p>
        </p:txBody>
      </p:sp>
      <p:sp>
        <p:nvSpPr>
          <p:cNvPr id="3" name="Textplatzhalter 2">
            <a:extLst>
              <a:ext uri="{FF2B5EF4-FFF2-40B4-BE49-F238E27FC236}">
                <a16:creationId xmlns:a16="http://schemas.microsoft.com/office/drawing/2014/main" id="{912896FF-98FC-4945-B272-264E311FE7AC}"/>
              </a:ext>
            </a:extLst>
          </p:cNvPr>
          <p:cNvSpPr>
            <a:spLocks noGrp="1"/>
          </p:cNvSpPr>
          <p:nvPr>
            <p:ph type="body" sz="quarter" idx="21" hasCustomPrompt="1"/>
          </p:nvPr>
        </p:nvSpPr>
        <p:spPr>
          <a:xfrm>
            <a:off x="5848351" y="4276011"/>
            <a:ext cx="1075837" cy="147733"/>
          </a:xfrm>
        </p:spPr>
        <p:txBody>
          <a:bodyPr wrap="none" lIns="0">
            <a:spAutoFit/>
          </a:bodyPr>
          <a:lstStyle>
            <a:lvl1pPr>
              <a:defRPr lang="de-DE" sz="1067" smtClean="0">
                <a:solidFill>
                  <a:prstClr val="black"/>
                </a:solidFill>
              </a:defRPr>
            </a:lvl1pPr>
            <a:lvl2pPr>
              <a:defRPr lang="de-DE" sz="1801" smtClean="0"/>
            </a:lvl2pPr>
            <a:lvl3pPr>
              <a:defRPr lang="de-DE" sz="1801" smtClean="0"/>
            </a:lvl3pPr>
            <a:lvl4pPr>
              <a:defRPr lang="de-DE" smtClean="0"/>
            </a:lvl4pPr>
            <a:lvl5pPr>
              <a:defRPr lang="fr-FR"/>
            </a:lvl5pPr>
          </a:lstStyle>
          <a:p>
            <a:pPr lvl="0"/>
            <a:r>
              <a:rPr lang="de-DE" dirty="0"/>
              <a:t>Click </a:t>
            </a:r>
            <a:r>
              <a:rPr lang="de-DE" dirty="0" err="1"/>
              <a:t>to</a:t>
            </a:r>
            <a:r>
              <a:rPr lang="de-DE" dirty="0"/>
              <a:t> </a:t>
            </a:r>
            <a:r>
              <a:rPr lang="de-DE" dirty="0" err="1"/>
              <a:t>add</a:t>
            </a:r>
            <a:r>
              <a:rPr lang="de-DE" dirty="0"/>
              <a:t> </a:t>
            </a:r>
            <a:r>
              <a:rPr lang="de-DE" dirty="0" err="1"/>
              <a:t>text</a:t>
            </a:r>
            <a:endParaRPr lang="fr-FR" dirty="0"/>
          </a:p>
        </p:txBody>
      </p:sp>
      <p:pic>
        <p:nvPicPr>
          <p:cNvPr id="12" name="Picture 11" descr="A picture containing text&#10;&#10;Description automatically generated">
            <a:extLst>
              <a:ext uri="{FF2B5EF4-FFF2-40B4-BE49-F238E27FC236}">
                <a16:creationId xmlns:a16="http://schemas.microsoft.com/office/drawing/2014/main" id="{E7D15541-4F9B-443C-8226-0BCFF1A95686}"/>
              </a:ext>
            </a:extLst>
          </p:cNvPr>
          <p:cNvPicPr>
            <a:picLocks noChangeAspect="1"/>
          </p:cNvPicPr>
          <p:nvPr userDrawn="1"/>
        </p:nvPicPr>
        <p:blipFill>
          <a:blip r:embed="rId2"/>
          <a:stretch>
            <a:fillRect/>
          </a:stretch>
        </p:blipFill>
        <p:spPr>
          <a:xfrm>
            <a:off x="5726711" y="4572246"/>
            <a:ext cx="1245399" cy="1052361"/>
          </a:xfrm>
          <a:prstGeom prst="rect">
            <a:avLst/>
          </a:prstGeom>
        </p:spPr>
      </p:pic>
    </p:spTree>
    <p:extLst>
      <p:ext uri="{BB962C8B-B14F-4D97-AF65-F5344CB8AC3E}">
        <p14:creationId xmlns:p14="http://schemas.microsoft.com/office/powerpoint/2010/main" val="107682617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hoto credits and sources">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24969EDD-4A06-4BE9-93A1-41E56B041198}"/>
              </a:ext>
            </a:extLst>
          </p:cNvPr>
          <p:cNvSpPr>
            <a:spLocks noGrp="1"/>
          </p:cNvSpPr>
          <p:nvPr>
            <p:ph type="body" sz="quarter" idx="14" hasCustomPrompt="1"/>
          </p:nvPr>
        </p:nvSpPr>
        <p:spPr bwMode="gray">
          <a:xfrm>
            <a:off x="600660" y="1475901"/>
            <a:ext cx="9563579" cy="4626708"/>
          </a:xfrm>
        </p:spPr>
        <p:txBody>
          <a:bodyPr numCol="2"/>
          <a:lstStyle>
            <a:lvl1pPr marL="0" marR="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kumimoji="0" lang="de-DE" sz="1067"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067" b="0" i="0" u="none" strike="noStrike" kern="0" cap="none" spc="0" normalizeH="0" baseline="0" dirty="0">
                <a:ln>
                  <a:noFill/>
                </a:ln>
                <a:solidFill>
                  <a:prstClr val="black"/>
                </a:solidFill>
                <a:effectLst/>
                <a:uLnTx/>
                <a:uFillTx/>
                <a:latin typeface="+mn-lt"/>
                <a:ea typeface="+mn-ea"/>
                <a:cs typeface="+mn-cs"/>
              </a:defRPr>
            </a:lvl2pPr>
            <a:lvl3pPr>
              <a:defRPr kumimoji="0" lang="de-DE" sz="1333"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33"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33" b="0" i="0" u="none" strike="noStrike" kern="0" cap="none" spc="0" normalizeH="0" baseline="0" dirty="0">
                <a:ln>
                  <a:noFill/>
                </a:ln>
                <a:solidFill>
                  <a:prstClr val="black"/>
                </a:solidFill>
                <a:effectLst/>
                <a:uLnTx/>
                <a:uFillTx/>
                <a:latin typeface="+mn-lt"/>
                <a:ea typeface="+mn-ea"/>
                <a:cs typeface="+mn-cs"/>
              </a:defRPr>
            </a:lvl5pPr>
          </a:lstStyle>
          <a:p>
            <a:pPr marL="0" marR="0" lvl="0" indent="0" algn="l" defTabSz="914354"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Click to add text</a:t>
            </a:r>
          </a:p>
          <a:p>
            <a:pPr lvl="0"/>
            <a:endParaRPr lang="en-GB" dirty="0"/>
          </a:p>
        </p:txBody>
      </p:sp>
      <p:sp>
        <p:nvSpPr>
          <p:cNvPr id="11" name="Rechteck 10">
            <a:extLst>
              <a:ext uri="{FF2B5EF4-FFF2-40B4-BE49-F238E27FC236}">
                <a16:creationId xmlns:a16="http://schemas.microsoft.com/office/drawing/2014/main" id="{1BCACD76-7CB8-457E-9434-C57DB9E23AA9}"/>
              </a:ext>
            </a:extLst>
          </p:cNvPr>
          <p:cNvSpPr/>
          <p:nvPr userDrawn="1"/>
        </p:nvSpPr>
        <p:spPr bwMode="gray">
          <a:xfrm>
            <a:off x="1036951" y="6535917"/>
            <a:ext cx="1445444" cy="21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1" dirty="0" err="1"/>
          </a:p>
        </p:txBody>
      </p:sp>
      <p:sp>
        <p:nvSpPr>
          <p:cNvPr id="12" name="Titel 4">
            <a:extLst>
              <a:ext uri="{FF2B5EF4-FFF2-40B4-BE49-F238E27FC236}">
                <a16:creationId xmlns:a16="http://schemas.microsoft.com/office/drawing/2014/main" id="{7C271A97-CC1D-481E-9972-CE4AD69C28AD}"/>
              </a:ext>
            </a:extLst>
          </p:cNvPr>
          <p:cNvSpPr txBox="1">
            <a:spLocks/>
          </p:cNvSpPr>
          <p:nvPr userDrawn="1"/>
        </p:nvSpPr>
        <p:spPr bwMode="gray">
          <a:xfrm>
            <a:off x="599757" y="320283"/>
            <a:ext cx="9020495" cy="720725"/>
          </a:xfrm>
          <a:prstGeom prst="rect">
            <a:avLst/>
          </a:prstGeom>
        </p:spPr>
        <p:txBody>
          <a:bodyPr vert="horz" lIns="0" tIns="0" rIns="96000" bIns="0" rtlCol="0" anchor="b">
            <a:noAutofit/>
          </a:bodyPr>
          <a:lstStyle>
            <a:lvl1pPr algn="l" defTabSz="685800" rtl="0" eaLnBrk="1" latinLnBrk="0" hangingPunct="1">
              <a:lnSpc>
                <a:spcPct val="90000"/>
              </a:lnSpc>
              <a:spcBef>
                <a:spcPct val="0"/>
              </a:spcBef>
              <a:buNone/>
              <a:defRPr sz="1800" b="1" kern="1200" cap="none" baseline="0">
                <a:solidFill>
                  <a:schemeClr val="tx1"/>
                </a:solidFill>
                <a:latin typeface="+mj-lt"/>
                <a:ea typeface="+mj-ea"/>
                <a:cs typeface="+mj-cs"/>
              </a:defRPr>
            </a:lvl1pPr>
          </a:lstStyle>
          <a:p>
            <a:r>
              <a:rPr lang="en-GB" sz="2400" b="1" dirty="0"/>
              <a:t>Photo credits/sources</a:t>
            </a:r>
            <a:endParaRPr lang="en-GB" sz="2400" dirty="0"/>
          </a:p>
        </p:txBody>
      </p:sp>
    </p:spTree>
    <p:extLst>
      <p:ext uri="{BB962C8B-B14F-4D97-AF65-F5344CB8AC3E}">
        <p14:creationId xmlns:p14="http://schemas.microsoft.com/office/powerpoint/2010/main" val="233548847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2_Prg Training">
    <p:spTree>
      <p:nvGrpSpPr>
        <p:cNvPr id="1" name=""/>
        <p:cNvGrpSpPr/>
        <p:nvPr/>
      </p:nvGrpSpPr>
      <p:grpSpPr>
        <a:xfrm>
          <a:off x="0" y="0"/>
          <a:ext cx="0" cy="0"/>
          <a:chOff x="0" y="0"/>
          <a:chExt cx="0" cy="0"/>
        </a:xfrm>
      </p:grpSpPr>
      <p:sp>
        <p:nvSpPr>
          <p:cNvPr id="14" name="Google Shape;62;p15">
            <a:extLst>
              <a:ext uri="{FF2B5EF4-FFF2-40B4-BE49-F238E27FC236}">
                <a16:creationId xmlns:a16="http://schemas.microsoft.com/office/drawing/2014/main" id="{A89D9928-D347-234B-9E8D-E7B96B9AA06A}"/>
              </a:ext>
            </a:extLst>
          </p:cNvPr>
          <p:cNvSpPr txBox="1">
            <a:spLocks noGrp="1"/>
          </p:cNvSpPr>
          <p:nvPr>
            <p:ph type="title"/>
          </p:nvPr>
        </p:nvSpPr>
        <p:spPr>
          <a:xfrm>
            <a:off x="922224" y="344007"/>
            <a:ext cx="10521631" cy="792068"/>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2"/>
              </a:buClr>
              <a:buSzPts val="3000"/>
              <a:buFont typeface="Arial"/>
              <a:buNone/>
              <a:defRPr sz="3600" b="1">
                <a:solidFill>
                  <a:srgbClr val="C00000"/>
                </a:solidFill>
                <a:latin typeface="Preeti" pitchFamily="2" charset="0"/>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dirty="0"/>
          </a:p>
        </p:txBody>
      </p:sp>
      <p:sp>
        <p:nvSpPr>
          <p:cNvPr id="15" name="Freeform 7">
            <a:extLst>
              <a:ext uri="{FF2B5EF4-FFF2-40B4-BE49-F238E27FC236}">
                <a16:creationId xmlns:a16="http://schemas.microsoft.com/office/drawing/2014/main" id="{078A4149-51E5-B6F9-A8A1-62EB6E30CD92}"/>
              </a:ext>
            </a:extLst>
          </p:cNvPr>
          <p:cNvSpPr>
            <a:spLocks noChangeAspect="1"/>
          </p:cNvSpPr>
          <p:nvPr userDrawn="1"/>
        </p:nvSpPr>
        <p:spPr>
          <a:xfrm>
            <a:off x="0" y="440181"/>
            <a:ext cx="922224" cy="662109"/>
          </a:xfrm>
          <a:custGeom>
            <a:avLst/>
            <a:gdLst>
              <a:gd name="connsiteX0" fmla="*/ 0 w 3820885"/>
              <a:gd name="connsiteY0" fmla="*/ 0 h 2743200"/>
              <a:gd name="connsiteX1" fmla="*/ 3820885 w 3820885"/>
              <a:gd name="connsiteY1" fmla="*/ 21772 h 2743200"/>
              <a:gd name="connsiteX2" fmla="*/ 2775857 w 3820885"/>
              <a:gd name="connsiteY2" fmla="*/ 2743200 h 2743200"/>
              <a:gd name="connsiteX3" fmla="*/ 10885 w 3820885"/>
              <a:gd name="connsiteY3" fmla="*/ 2743200 h 2743200"/>
              <a:gd name="connsiteX4" fmla="*/ 0 w 3820885"/>
              <a:gd name="connsiteY4" fmla="*/ 0 h 274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0885" h="2743200">
                <a:moveTo>
                  <a:pt x="0" y="0"/>
                </a:moveTo>
                <a:lnTo>
                  <a:pt x="3820885" y="21772"/>
                </a:lnTo>
                <a:lnTo>
                  <a:pt x="2775857" y="2743200"/>
                </a:lnTo>
                <a:lnTo>
                  <a:pt x="10885" y="2743200"/>
                </a:lnTo>
                <a:cubicBezTo>
                  <a:pt x="14514" y="1832429"/>
                  <a:pt x="18142" y="921657"/>
                  <a:pt x="0"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Freeform 6">
            <a:extLst>
              <a:ext uri="{FF2B5EF4-FFF2-40B4-BE49-F238E27FC236}">
                <a16:creationId xmlns:a16="http://schemas.microsoft.com/office/drawing/2014/main" id="{E1678378-5443-0A24-3A5A-7C9254B11EF5}"/>
              </a:ext>
            </a:extLst>
          </p:cNvPr>
          <p:cNvSpPr>
            <a:spLocks noChangeAspect="1"/>
          </p:cNvSpPr>
          <p:nvPr userDrawn="1"/>
        </p:nvSpPr>
        <p:spPr>
          <a:xfrm>
            <a:off x="11813308" y="6354615"/>
            <a:ext cx="378693" cy="505402"/>
          </a:xfrm>
          <a:custGeom>
            <a:avLst/>
            <a:gdLst>
              <a:gd name="connsiteX0" fmla="*/ 1045028 w 1709057"/>
              <a:gd name="connsiteY0" fmla="*/ 0 h 2732314"/>
              <a:gd name="connsiteX1" fmla="*/ 1709057 w 1709057"/>
              <a:gd name="connsiteY1" fmla="*/ 0 h 2732314"/>
              <a:gd name="connsiteX2" fmla="*/ 1709057 w 1709057"/>
              <a:gd name="connsiteY2" fmla="*/ 2732314 h 2732314"/>
              <a:gd name="connsiteX3" fmla="*/ 0 w 1709057"/>
              <a:gd name="connsiteY3" fmla="*/ 2732314 h 2732314"/>
              <a:gd name="connsiteX4" fmla="*/ 1045028 w 1709057"/>
              <a:gd name="connsiteY4" fmla="*/ 0 h 273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2732314">
                <a:moveTo>
                  <a:pt x="1045028" y="0"/>
                </a:moveTo>
                <a:lnTo>
                  <a:pt x="1709057" y="0"/>
                </a:lnTo>
                <a:lnTo>
                  <a:pt x="1709057" y="2732314"/>
                </a:lnTo>
                <a:lnTo>
                  <a:pt x="0" y="2732314"/>
                </a:lnTo>
                <a:lnTo>
                  <a:pt x="104502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65;p15">
            <a:extLst>
              <a:ext uri="{FF2B5EF4-FFF2-40B4-BE49-F238E27FC236}">
                <a16:creationId xmlns:a16="http://schemas.microsoft.com/office/drawing/2014/main" id="{0A6CB9C1-9DEA-E871-DC2A-B3EC43CB9DC7}"/>
              </a:ext>
            </a:extLst>
          </p:cNvPr>
          <p:cNvSpPr txBox="1">
            <a:spLocks noGrp="1"/>
          </p:cNvSpPr>
          <p:nvPr>
            <p:ph type="sldNum" idx="12"/>
          </p:nvPr>
        </p:nvSpPr>
        <p:spPr>
          <a:xfrm>
            <a:off x="10134600" y="658617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solidFill>
                  <a:schemeClr val="bg1"/>
                </a:solidFill>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
        <p:nvSpPr>
          <p:cNvPr id="2" name="TextBox 1">
            <a:extLst>
              <a:ext uri="{FF2B5EF4-FFF2-40B4-BE49-F238E27FC236}">
                <a16:creationId xmlns:a16="http://schemas.microsoft.com/office/drawing/2014/main" id="{1D10EEA6-1A09-6486-5F7F-C3D7DFDB30E0}"/>
              </a:ext>
            </a:extLst>
          </p:cNvPr>
          <p:cNvSpPr txBox="1"/>
          <p:nvPr userDrawn="1"/>
        </p:nvSpPr>
        <p:spPr>
          <a:xfrm>
            <a:off x="748145" y="1403927"/>
            <a:ext cx="11065163" cy="4682837"/>
          </a:xfrm>
          <a:prstGeom prst="rect">
            <a:avLst/>
          </a:prstGeom>
          <a:noFill/>
        </p:spPr>
        <p:txBody>
          <a:bodyPr wrap="square" rtlCol="0">
            <a:spAutoFit/>
          </a:bodyPr>
          <a:lstStyle/>
          <a:p>
            <a:endParaRPr lang="de-DE" dirty="0"/>
          </a:p>
        </p:txBody>
      </p:sp>
      <p:sp>
        <p:nvSpPr>
          <p:cNvPr id="7" name="Content Placeholder 2">
            <a:extLst>
              <a:ext uri="{FF2B5EF4-FFF2-40B4-BE49-F238E27FC236}">
                <a16:creationId xmlns:a16="http://schemas.microsoft.com/office/drawing/2014/main" id="{6D492459-BEE7-D471-5D56-B5ACB906D058}"/>
              </a:ext>
            </a:extLst>
          </p:cNvPr>
          <p:cNvSpPr>
            <a:spLocks noGrp="1"/>
          </p:cNvSpPr>
          <p:nvPr>
            <p:ph sz="quarter" idx="13"/>
          </p:nvPr>
        </p:nvSpPr>
        <p:spPr>
          <a:xfrm>
            <a:off x="748144" y="1403926"/>
            <a:ext cx="10695711" cy="4784438"/>
          </a:xfrm>
        </p:spPr>
        <p:txBody>
          <a:bodyPr/>
          <a:lstStyle>
            <a:lvl1pPr marL="126997" indent="0">
              <a:buNone/>
              <a:defRPr sz="2400" b="1">
                <a:solidFill>
                  <a:schemeClr val="bg2">
                    <a:lumMod val="10000"/>
                  </a:schemeClr>
                </a:solidFill>
                <a:latin typeface="Avenir Book" panose="02000503020000020003" pitchFamily="2" charset="0"/>
              </a:defRPr>
            </a:lvl1pPr>
            <a:lvl2pPr marL="595185" indent="-342900">
              <a:buClr>
                <a:srgbClr val="C00000"/>
              </a:buClr>
              <a:buFont typeface="Wingdings" panose="05000000000000000000" pitchFamily="2" charset="2"/>
              <a:buChar char="§"/>
              <a:defRPr sz="2100">
                <a:solidFill>
                  <a:schemeClr val="bg2"/>
                </a:solidFill>
                <a:latin typeface="Avenir Book" panose="02000503020000020003" pitchFamily="2" charset="0"/>
              </a:defRPr>
            </a:lvl2pPr>
            <a:lvl3pPr marL="436989" indent="0">
              <a:buFont typeface="Wingdings" pitchFamily="2" charset="2"/>
              <a:buNone/>
              <a:defRPr sz="1867">
                <a:solidFill>
                  <a:schemeClr val="bg2"/>
                </a:solidFill>
              </a:defRPr>
            </a:lvl3pPr>
            <a:lvl4pPr marL="815046" indent="0">
              <a:buClr>
                <a:srgbClr val="C00000"/>
              </a:buClr>
              <a:buNone/>
              <a:defRPr sz="1600">
                <a:solidFill>
                  <a:schemeClr val="bg2"/>
                </a:solidFill>
              </a:defRPr>
            </a:lvl4pPr>
            <a:lvl5pPr marL="1040641" indent="0">
              <a:buNone/>
              <a:defRPr sz="1467">
                <a:solidFill>
                  <a:schemeClr val="bg2"/>
                </a:solidFill>
              </a:defRPr>
            </a:lvl5pPr>
            <a:lvl6pPr marL="3234186" indent="0">
              <a:buNone/>
              <a:defRPr/>
            </a:lvl6pPr>
          </a:lstStyle>
          <a:p>
            <a:pPr lvl="0"/>
            <a:r>
              <a:rPr lang="en-GB" dirty="0"/>
              <a:t>Click to edit Master text styles</a:t>
            </a:r>
          </a:p>
        </p:txBody>
      </p:sp>
    </p:spTree>
    <p:extLst>
      <p:ext uri="{BB962C8B-B14F-4D97-AF65-F5344CB8AC3E}">
        <p14:creationId xmlns:p14="http://schemas.microsoft.com/office/powerpoint/2010/main" val="349603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8" name="Rectangle 16"/>
          <p:cNvSpPr>
            <a:spLocks noGrp="1" noChangeArrowheads="1"/>
          </p:cNvSpPr>
          <p:nvPr>
            <p:ph type="subTitle" sz="quarter" idx="1" hasCustomPrompt="1"/>
          </p:nvPr>
        </p:nvSpPr>
        <p:spPr>
          <a:xfrm>
            <a:off x="1387200" y="3239023"/>
            <a:ext cx="9379200" cy="1752600"/>
          </a:xfrm>
        </p:spPr>
        <p:txBody>
          <a:bodyPr/>
          <a:lstStyle>
            <a:lvl1pPr marL="0" indent="0" algn="ctr">
              <a:buFont typeface="Wingdings" pitchFamily="2" charset="2"/>
              <a:buNone/>
              <a:defRPr sz="2800" baseline="0"/>
            </a:lvl1pPr>
          </a:lstStyle>
          <a:p>
            <a:r>
              <a:rPr lang="de-DE" dirty="0"/>
              <a:t>Click here to add subtitle</a:t>
            </a:r>
          </a:p>
        </p:txBody>
      </p:sp>
      <p:sp>
        <p:nvSpPr>
          <p:cNvPr id="9" name="Rectangle 15"/>
          <p:cNvSpPr>
            <a:spLocks noGrp="1" noChangeArrowheads="1"/>
          </p:cNvSpPr>
          <p:nvPr>
            <p:ph type="ctrTitle" sz="quarter" hasCustomPrompt="1"/>
          </p:nvPr>
        </p:nvSpPr>
        <p:spPr>
          <a:xfrm>
            <a:off x="1387200" y="1993727"/>
            <a:ext cx="9379200" cy="1143000"/>
          </a:xfrm>
        </p:spPr>
        <p:txBody>
          <a:bodyPr anchor="ctr"/>
          <a:lstStyle>
            <a:lvl1pPr algn="ctr">
              <a:defRPr sz="3600"/>
            </a:lvl1pPr>
          </a:lstStyle>
          <a:p>
            <a:r>
              <a:rPr lang="de-DE" dirty="0"/>
              <a:t>Click </a:t>
            </a:r>
            <a:r>
              <a:rPr lang="de-DE" dirty="0" err="1"/>
              <a:t>here</a:t>
            </a:r>
            <a:r>
              <a:rPr lang="de-DE" dirty="0"/>
              <a:t> to add title</a:t>
            </a:r>
          </a:p>
        </p:txBody>
      </p:sp>
      <p:sp>
        <p:nvSpPr>
          <p:cNvPr id="10" name="Rechteck 9"/>
          <p:cNvSpPr/>
          <p:nvPr userDrawn="1"/>
        </p:nvSpPr>
        <p:spPr bwMode="auto">
          <a:xfrm>
            <a:off x="10295467" y="6604000"/>
            <a:ext cx="1896533" cy="254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de-DE" sz="2200" b="1" i="0" u="none" strike="noStrike" cap="none" normalizeH="0" baseline="0">
              <a:ln>
                <a:noFill/>
              </a:ln>
              <a:solidFill>
                <a:srgbClr val="999999"/>
              </a:solidFill>
              <a:effectLst/>
              <a:latin typeface="Arial" charset="0"/>
            </a:endParaRPr>
          </a:p>
        </p:txBody>
      </p:sp>
    </p:spTree>
    <p:extLst>
      <p:ext uri="{BB962C8B-B14F-4D97-AF65-F5344CB8AC3E}">
        <p14:creationId xmlns:p14="http://schemas.microsoft.com/office/powerpoint/2010/main" val="186360974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lide 4 Prg Training">
    <p:spTree>
      <p:nvGrpSpPr>
        <p:cNvPr id="1" name=""/>
        <p:cNvGrpSpPr/>
        <p:nvPr/>
      </p:nvGrpSpPr>
      <p:grpSpPr>
        <a:xfrm>
          <a:off x="0" y="0"/>
          <a:ext cx="0" cy="0"/>
          <a:chOff x="0" y="0"/>
          <a:chExt cx="0" cy="0"/>
        </a:xfrm>
      </p:grpSpPr>
      <p:sp>
        <p:nvSpPr>
          <p:cNvPr id="14" name="Google Shape;62;p15">
            <a:extLst>
              <a:ext uri="{FF2B5EF4-FFF2-40B4-BE49-F238E27FC236}">
                <a16:creationId xmlns:a16="http://schemas.microsoft.com/office/drawing/2014/main" id="{A89D9928-D347-234B-9E8D-E7B96B9AA06A}"/>
              </a:ext>
            </a:extLst>
          </p:cNvPr>
          <p:cNvSpPr txBox="1">
            <a:spLocks noGrp="1"/>
          </p:cNvSpPr>
          <p:nvPr>
            <p:ph type="title"/>
          </p:nvPr>
        </p:nvSpPr>
        <p:spPr>
          <a:xfrm>
            <a:off x="835184" y="5282292"/>
            <a:ext cx="10521631" cy="792068"/>
          </a:xfrm>
          <a:prstGeom prst="rect">
            <a:avLst/>
          </a:prstGeom>
          <a:noFill/>
          <a:ln>
            <a:noFill/>
          </a:ln>
        </p:spPr>
        <p:txBody>
          <a:bodyPr spcFirstLastPara="1" wrap="square" lIns="68575" tIns="34275" rIns="68575" bIns="34275" anchor="ctr" anchorCtr="0">
            <a:noAutofit/>
          </a:bodyPr>
          <a:lstStyle>
            <a:lvl1pPr lvl="0" algn="l">
              <a:lnSpc>
                <a:spcPct val="90000"/>
              </a:lnSpc>
              <a:spcBef>
                <a:spcPts val="0"/>
              </a:spcBef>
              <a:spcAft>
                <a:spcPts val="0"/>
              </a:spcAft>
              <a:buClr>
                <a:schemeClr val="dk2"/>
              </a:buClr>
              <a:buSzPts val="3000"/>
              <a:buFont typeface="Arial"/>
              <a:buNone/>
              <a:defRPr sz="3200" b="1">
                <a:solidFill>
                  <a:schemeClr val="bg2">
                    <a:lumMod val="10000"/>
                  </a:schemeClr>
                </a:solidFill>
                <a:latin typeface="Avenir Book" panose="02000503020000020003" pitchFamily="2" charset="0"/>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dirty="0"/>
          </a:p>
        </p:txBody>
      </p:sp>
      <p:sp>
        <p:nvSpPr>
          <p:cNvPr id="16" name="Freeform 6">
            <a:extLst>
              <a:ext uri="{FF2B5EF4-FFF2-40B4-BE49-F238E27FC236}">
                <a16:creationId xmlns:a16="http://schemas.microsoft.com/office/drawing/2014/main" id="{E1678378-5443-0A24-3A5A-7C9254B11EF5}"/>
              </a:ext>
            </a:extLst>
          </p:cNvPr>
          <p:cNvSpPr>
            <a:spLocks noChangeAspect="1"/>
          </p:cNvSpPr>
          <p:nvPr userDrawn="1"/>
        </p:nvSpPr>
        <p:spPr>
          <a:xfrm>
            <a:off x="11813308" y="6354615"/>
            <a:ext cx="378693" cy="505402"/>
          </a:xfrm>
          <a:custGeom>
            <a:avLst/>
            <a:gdLst>
              <a:gd name="connsiteX0" fmla="*/ 1045028 w 1709057"/>
              <a:gd name="connsiteY0" fmla="*/ 0 h 2732314"/>
              <a:gd name="connsiteX1" fmla="*/ 1709057 w 1709057"/>
              <a:gd name="connsiteY1" fmla="*/ 0 h 2732314"/>
              <a:gd name="connsiteX2" fmla="*/ 1709057 w 1709057"/>
              <a:gd name="connsiteY2" fmla="*/ 2732314 h 2732314"/>
              <a:gd name="connsiteX3" fmla="*/ 0 w 1709057"/>
              <a:gd name="connsiteY3" fmla="*/ 2732314 h 2732314"/>
              <a:gd name="connsiteX4" fmla="*/ 1045028 w 1709057"/>
              <a:gd name="connsiteY4" fmla="*/ 0 h 273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2732314">
                <a:moveTo>
                  <a:pt x="1045028" y="0"/>
                </a:moveTo>
                <a:lnTo>
                  <a:pt x="1709057" y="0"/>
                </a:lnTo>
                <a:lnTo>
                  <a:pt x="1709057" y="2732314"/>
                </a:lnTo>
                <a:lnTo>
                  <a:pt x="0" y="2732314"/>
                </a:lnTo>
                <a:lnTo>
                  <a:pt x="104502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65;p15">
            <a:extLst>
              <a:ext uri="{FF2B5EF4-FFF2-40B4-BE49-F238E27FC236}">
                <a16:creationId xmlns:a16="http://schemas.microsoft.com/office/drawing/2014/main" id="{0A6CB9C1-9DEA-E871-DC2A-B3EC43CB9DC7}"/>
              </a:ext>
            </a:extLst>
          </p:cNvPr>
          <p:cNvSpPr txBox="1">
            <a:spLocks noGrp="1"/>
          </p:cNvSpPr>
          <p:nvPr>
            <p:ph type="sldNum" idx="12"/>
          </p:nvPr>
        </p:nvSpPr>
        <p:spPr>
          <a:xfrm>
            <a:off x="10134600" y="658617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solidFill>
                  <a:schemeClr val="bg1"/>
                </a:solidFill>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47117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3_Prg Training">
    <p:spTree>
      <p:nvGrpSpPr>
        <p:cNvPr id="1" name=""/>
        <p:cNvGrpSpPr/>
        <p:nvPr/>
      </p:nvGrpSpPr>
      <p:grpSpPr>
        <a:xfrm>
          <a:off x="0" y="0"/>
          <a:ext cx="0" cy="0"/>
          <a:chOff x="0" y="0"/>
          <a:chExt cx="0" cy="0"/>
        </a:xfrm>
      </p:grpSpPr>
      <p:sp>
        <p:nvSpPr>
          <p:cNvPr id="16" name="Freeform 6">
            <a:extLst>
              <a:ext uri="{FF2B5EF4-FFF2-40B4-BE49-F238E27FC236}">
                <a16:creationId xmlns:a16="http://schemas.microsoft.com/office/drawing/2014/main" id="{E1678378-5443-0A24-3A5A-7C9254B11EF5}"/>
              </a:ext>
            </a:extLst>
          </p:cNvPr>
          <p:cNvSpPr>
            <a:spLocks noChangeAspect="1"/>
          </p:cNvSpPr>
          <p:nvPr userDrawn="1"/>
        </p:nvSpPr>
        <p:spPr>
          <a:xfrm>
            <a:off x="11813308" y="6354615"/>
            <a:ext cx="378693" cy="505402"/>
          </a:xfrm>
          <a:custGeom>
            <a:avLst/>
            <a:gdLst>
              <a:gd name="connsiteX0" fmla="*/ 1045028 w 1709057"/>
              <a:gd name="connsiteY0" fmla="*/ 0 h 2732314"/>
              <a:gd name="connsiteX1" fmla="*/ 1709057 w 1709057"/>
              <a:gd name="connsiteY1" fmla="*/ 0 h 2732314"/>
              <a:gd name="connsiteX2" fmla="*/ 1709057 w 1709057"/>
              <a:gd name="connsiteY2" fmla="*/ 2732314 h 2732314"/>
              <a:gd name="connsiteX3" fmla="*/ 0 w 1709057"/>
              <a:gd name="connsiteY3" fmla="*/ 2732314 h 2732314"/>
              <a:gd name="connsiteX4" fmla="*/ 1045028 w 1709057"/>
              <a:gd name="connsiteY4" fmla="*/ 0 h 273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2732314">
                <a:moveTo>
                  <a:pt x="1045028" y="0"/>
                </a:moveTo>
                <a:lnTo>
                  <a:pt x="1709057" y="0"/>
                </a:lnTo>
                <a:lnTo>
                  <a:pt x="1709057" y="2732314"/>
                </a:lnTo>
                <a:lnTo>
                  <a:pt x="0" y="2732314"/>
                </a:lnTo>
                <a:lnTo>
                  <a:pt x="104502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Google Shape;65;p15">
            <a:extLst>
              <a:ext uri="{FF2B5EF4-FFF2-40B4-BE49-F238E27FC236}">
                <a16:creationId xmlns:a16="http://schemas.microsoft.com/office/drawing/2014/main" id="{0A6CB9C1-9DEA-E871-DC2A-B3EC43CB9DC7}"/>
              </a:ext>
            </a:extLst>
          </p:cNvPr>
          <p:cNvSpPr txBox="1">
            <a:spLocks noGrp="1"/>
          </p:cNvSpPr>
          <p:nvPr>
            <p:ph type="sldNum" idx="12"/>
          </p:nvPr>
        </p:nvSpPr>
        <p:spPr>
          <a:xfrm>
            <a:off x="10134600" y="658617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solidFill>
                  <a:schemeClr val="bg1"/>
                </a:solidFill>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 smtClean="0"/>
              <a:pPr/>
              <a:t>‹#›</a:t>
            </a:fld>
            <a:endParaRPr lang="en"/>
          </a:p>
        </p:txBody>
      </p:sp>
      <p:sp>
        <p:nvSpPr>
          <p:cNvPr id="2" name="TextBox 1">
            <a:extLst>
              <a:ext uri="{FF2B5EF4-FFF2-40B4-BE49-F238E27FC236}">
                <a16:creationId xmlns:a16="http://schemas.microsoft.com/office/drawing/2014/main" id="{1D10EEA6-1A09-6486-5F7F-C3D7DFDB30E0}"/>
              </a:ext>
            </a:extLst>
          </p:cNvPr>
          <p:cNvSpPr txBox="1"/>
          <p:nvPr userDrawn="1"/>
        </p:nvSpPr>
        <p:spPr>
          <a:xfrm>
            <a:off x="748145" y="1403927"/>
            <a:ext cx="11065163" cy="4682837"/>
          </a:xfrm>
          <a:prstGeom prst="rect">
            <a:avLst/>
          </a:prstGeom>
          <a:noFill/>
        </p:spPr>
        <p:txBody>
          <a:bodyPr wrap="square" rtlCol="0">
            <a:spAutoFit/>
          </a:bodyPr>
          <a:lstStyle/>
          <a:p>
            <a:endParaRPr lang="de-DE" dirty="0"/>
          </a:p>
        </p:txBody>
      </p:sp>
      <p:sp>
        <p:nvSpPr>
          <p:cNvPr id="7" name="Content Placeholder 2">
            <a:extLst>
              <a:ext uri="{FF2B5EF4-FFF2-40B4-BE49-F238E27FC236}">
                <a16:creationId xmlns:a16="http://schemas.microsoft.com/office/drawing/2014/main" id="{6D492459-BEE7-D471-5D56-B5ACB906D058}"/>
              </a:ext>
            </a:extLst>
          </p:cNvPr>
          <p:cNvSpPr>
            <a:spLocks noGrp="1"/>
          </p:cNvSpPr>
          <p:nvPr>
            <p:ph sz="quarter" idx="13"/>
          </p:nvPr>
        </p:nvSpPr>
        <p:spPr>
          <a:xfrm>
            <a:off x="605904" y="669635"/>
            <a:ext cx="11065163" cy="5684980"/>
          </a:xfrm>
        </p:spPr>
        <p:txBody>
          <a:bodyPr/>
          <a:lstStyle>
            <a:lvl1pPr marL="126997" indent="0">
              <a:buNone/>
              <a:defRPr sz="2400" b="1">
                <a:solidFill>
                  <a:schemeClr val="bg2">
                    <a:lumMod val="10000"/>
                  </a:schemeClr>
                </a:solidFill>
                <a:latin typeface="Avenir Book" panose="02000503020000020003" pitchFamily="2" charset="0"/>
              </a:defRPr>
            </a:lvl1pPr>
            <a:lvl2pPr marL="595185" indent="-342900">
              <a:buClr>
                <a:srgbClr val="C00000"/>
              </a:buClr>
              <a:buFont typeface="Wingdings" panose="05000000000000000000" pitchFamily="2" charset="2"/>
              <a:buChar char="§"/>
              <a:defRPr sz="2100">
                <a:solidFill>
                  <a:schemeClr val="bg2"/>
                </a:solidFill>
                <a:latin typeface="Avenir Book" panose="02000503020000020003" pitchFamily="2" charset="0"/>
              </a:defRPr>
            </a:lvl2pPr>
            <a:lvl3pPr marL="436989" indent="0">
              <a:buFont typeface="Wingdings" pitchFamily="2" charset="2"/>
              <a:buNone/>
              <a:defRPr sz="1867">
                <a:solidFill>
                  <a:schemeClr val="bg2"/>
                </a:solidFill>
              </a:defRPr>
            </a:lvl3pPr>
            <a:lvl4pPr marL="815046" indent="0">
              <a:buClr>
                <a:srgbClr val="C00000"/>
              </a:buClr>
              <a:buNone/>
              <a:defRPr sz="1600">
                <a:solidFill>
                  <a:schemeClr val="bg2"/>
                </a:solidFill>
              </a:defRPr>
            </a:lvl4pPr>
            <a:lvl5pPr marL="1040641" indent="0">
              <a:buNone/>
              <a:defRPr sz="1467">
                <a:solidFill>
                  <a:schemeClr val="bg2"/>
                </a:solidFill>
              </a:defRPr>
            </a:lvl5pPr>
            <a:lvl6pPr marL="3234186" indent="0">
              <a:buNone/>
              <a:defRPr/>
            </a:lvl6pPr>
          </a:lstStyle>
          <a:p>
            <a:pPr lvl="0"/>
            <a:r>
              <a:rPr lang="en-GB" dirty="0"/>
              <a:t>Click to edit Master text styles</a:t>
            </a:r>
          </a:p>
        </p:txBody>
      </p:sp>
    </p:spTree>
    <p:extLst>
      <p:ext uri="{BB962C8B-B14F-4D97-AF65-F5344CB8AC3E}">
        <p14:creationId xmlns:p14="http://schemas.microsoft.com/office/powerpoint/2010/main" val="676819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0F3333C7-8492-FE40-AA2B-98D746DBF940}"/>
              </a:ext>
            </a:extLst>
          </p:cNvPr>
          <p:cNvSpPr>
            <a:spLocks noChangeAspect="1"/>
          </p:cNvSpPr>
          <p:nvPr userDrawn="1"/>
        </p:nvSpPr>
        <p:spPr>
          <a:xfrm>
            <a:off x="7899401" y="-4696"/>
            <a:ext cx="4292601" cy="6862696"/>
          </a:xfrm>
          <a:custGeom>
            <a:avLst/>
            <a:gdLst>
              <a:gd name="connsiteX0" fmla="*/ 1045028 w 1709057"/>
              <a:gd name="connsiteY0" fmla="*/ 0 h 2732314"/>
              <a:gd name="connsiteX1" fmla="*/ 1709057 w 1709057"/>
              <a:gd name="connsiteY1" fmla="*/ 0 h 2732314"/>
              <a:gd name="connsiteX2" fmla="*/ 1709057 w 1709057"/>
              <a:gd name="connsiteY2" fmla="*/ 2732314 h 2732314"/>
              <a:gd name="connsiteX3" fmla="*/ 0 w 1709057"/>
              <a:gd name="connsiteY3" fmla="*/ 2732314 h 2732314"/>
              <a:gd name="connsiteX4" fmla="*/ 1045028 w 1709057"/>
              <a:gd name="connsiteY4" fmla="*/ 0 h 2732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057" h="2732314">
                <a:moveTo>
                  <a:pt x="1045028" y="0"/>
                </a:moveTo>
                <a:lnTo>
                  <a:pt x="1709057" y="0"/>
                </a:lnTo>
                <a:lnTo>
                  <a:pt x="1709057" y="2732314"/>
                </a:lnTo>
                <a:lnTo>
                  <a:pt x="0" y="2732314"/>
                </a:lnTo>
                <a:lnTo>
                  <a:pt x="1045028"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6" name="TextBox 55">
            <a:extLst>
              <a:ext uri="{FF2B5EF4-FFF2-40B4-BE49-F238E27FC236}">
                <a16:creationId xmlns:a16="http://schemas.microsoft.com/office/drawing/2014/main" id="{CF57771A-2A8D-5501-B060-5D3F949419FB}"/>
              </a:ext>
            </a:extLst>
          </p:cNvPr>
          <p:cNvSpPr txBox="1"/>
          <p:nvPr userDrawn="1"/>
        </p:nvSpPr>
        <p:spPr>
          <a:xfrm>
            <a:off x="9530081" y="5294443"/>
            <a:ext cx="2448560" cy="1077218"/>
          </a:xfrm>
          <a:prstGeom prst="rect">
            <a:avLst/>
          </a:prstGeom>
          <a:noFill/>
        </p:spPr>
        <p:txBody>
          <a:bodyPr wrap="square" rtlCol="0">
            <a:spAutoFit/>
          </a:bodyPr>
          <a:lstStyle/>
          <a:p>
            <a:pPr algn="ctr"/>
            <a:r>
              <a:rPr lang="en-GB" sz="3200" b="1" dirty="0">
                <a:solidFill>
                  <a:schemeClr val="bg1"/>
                </a:solidFill>
                <a:latin typeface="Avenir Book" panose="02000503020000020003" pitchFamily="2" charset="0"/>
              </a:rPr>
              <a:t>THANK YOU!</a:t>
            </a:r>
          </a:p>
        </p:txBody>
      </p:sp>
      <p:sp>
        <p:nvSpPr>
          <p:cNvPr id="3" name="Content Placeholder 2">
            <a:extLst>
              <a:ext uri="{FF2B5EF4-FFF2-40B4-BE49-F238E27FC236}">
                <a16:creationId xmlns:a16="http://schemas.microsoft.com/office/drawing/2014/main" id="{2DC3B117-CEC7-4EAE-063F-E8B7CF172F30}"/>
              </a:ext>
            </a:extLst>
          </p:cNvPr>
          <p:cNvSpPr>
            <a:spLocks noGrp="1"/>
          </p:cNvSpPr>
          <p:nvPr>
            <p:ph sz="quarter" idx="13" hasCustomPrompt="1"/>
          </p:nvPr>
        </p:nvSpPr>
        <p:spPr>
          <a:xfrm>
            <a:off x="1129145" y="698229"/>
            <a:ext cx="6770256" cy="5456845"/>
          </a:xfrm>
        </p:spPr>
        <p:txBody>
          <a:bodyPr/>
          <a:lstStyle>
            <a:lvl1pPr marL="126997" indent="0">
              <a:buNone/>
              <a:defRPr sz="2000" b="1">
                <a:solidFill>
                  <a:schemeClr val="bg2">
                    <a:lumMod val="10000"/>
                  </a:schemeClr>
                </a:solidFill>
                <a:latin typeface="Avenir Book" panose="02000503020000020003" pitchFamily="2" charset="0"/>
              </a:defRPr>
            </a:lvl1pPr>
            <a:lvl2pPr marL="595185" indent="-342900">
              <a:buClr>
                <a:srgbClr val="C00000"/>
              </a:buClr>
              <a:buFont typeface="Wingdings" panose="05000000000000000000" pitchFamily="2" charset="2"/>
              <a:buChar char="§"/>
              <a:defRPr sz="2100">
                <a:solidFill>
                  <a:schemeClr val="bg2"/>
                </a:solidFill>
                <a:latin typeface="Avenir Book" panose="02000503020000020003" pitchFamily="2" charset="0"/>
              </a:defRPr>
            </a:lvl2pPr>
            <a:lvl3pPr marL="436989" indent="0">
              <a:buFont typeface="Wingdings" pitchFamily="2" charset="2"/>
              <a:buNone/>
              <a:defRPr sz="1867">
                <a:solidFill>
                  <a:schemeClr val="bg2"/>
                </a:solidFill>
              </a:defRPr>
            </a:lvl3pPr>
            <a:lvl4pPr marL="815046" indent="0">
              <a:buClr>
                <a:srgbClr val="C00000"/>
              </a:buClr>
              <a:buNone/>
              <a:defRPr sz="1600">
                <a:solidFill>
                  <a:schemeClr val="bg2"/>
                </a:solidFill>
              </a:defRPr>
            </a:lvl4pPr>
            <a:lvl5pPr marL="1040641" indent="0">
              <a:buNone/>
              <a:defRPr sz="1467">
                <a:solidFill>
                  <a:schemeClr val="bg2"/>
                </a:solidFill>
              </a:defRPr>
            </a:lvl5pPr>
            <a:lvl6pPr marL="3234186" indent="0">
              <a:buNone/>
              <a:defRPr/>
            </a:lvl6pPr>
          </a:lstStyle>
          <a:p>
            <a:pPr lvl="0"/>
            <a:r>
              <a:rPr lang="en-GB" dirty="0"/>
              <a:t>For more details:</a:t>
            </a:r>
          </a:p>
        </p:txBody>
      </p:sp>
    </p:spTree>
    <p:extLst>
      <p:ext uri="{BB962C8B-B14F-4D97-AF65-F5344CB8AC3E}">
        <p14:creationId xmlns:p14="http://schemas.microsoft.com/office/powerpoint/2010/main" val="389348266"/>
      </p:ext>
    </p:extLst>
  </p:cSld>
  <p:clrMapOvr>
    <a:masterClrMapping/>
  </p:clrMapOvr>
  <p:extLst>
    <p:ext uri="{DCECCB84-F9BA-43D5-87BE-67443E8EF086}">
      <p15:sldGuideLst xmlns:p15="http://schemas.microsoft.com/office/powerpoint/2012/main">
        <p15:guide id="1" orient="horz" pos="139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colour">
    <p:spTree>
      <p:nvGrpSpPr>
        <p:cNvPr id="1" name=""/>
        <p:cNvGrpSpPr/>
        <p:nvPr/>
      </p:nvGrpSpPr>
      <p:grpSpPr>
        <a:xfrm>
          <a:off x="0" y="0"/>
          <a:ext cx="0" cy="0"/>
          <a:chOff x="0" y="0"/>
          <a:chExt cx="0" cy="0"/>
        </a:xfrm>
      </p:grpSpPr>
      <p:pic>
        <p:nvPicPr>
          <p:cNvPr id="21" name="Grafik 20" descr="Ein Bild, das Kette enthält.&#10;&#10;Automatisch generierte Beschreibung">
            <a:extLst>
              <a:ext uri="{FF2B5EF4-FFF2-40B4-BE49-F238E27FC236}">
                <a16:creationId xmlns:a16="http://schemas.microsoft.com/office/drawing/2014/main" id="{82995FEF-F44E-4720-98FA-B2AE557B1183}"/>
              </a:ext>
            </a:extLst>
          </p:cNvPr>
          <p:cNvPicPr>
            <a:picLocks/>
          </p:cNvPicPr>
          <p:nvPr userDrawn="1"/>
        </p:nvPicPr>
        <p:blipFill rotWithShape="1">
          <a:blip r:embed="rId2"/>
          <a:srcRect t="233" b="26747"/>
          <a:stretch/>
        </p:blipFill>
        <p:spPr bwMode="gray">
          <a:xfrm>
            <a:off x="164185" y="165106"/>
            <a:ext cx="11858487" cy="4721860"/>
          </a:xfrm>
          <a:prstGeom prst="rect">
            <a:avLst/>
          </a:prstGeom>
        </p:spPr>
      </p:pic>
      <p:pic>
        <p:nvPicPr>
          <p:cNvPr id="18" name="Grafik 17" descr="Ein Bild, das Säge enthält.&#10;&#10;Automatisch generierte Beschreibung">
            <a:extLst>
              <a:ext uri="{FF2B5EF4-FFF2-40B4-BE49-F238E27FC236}">
                <a16:creationId xmlns:a16="http://schemas.microsoft.com/office/drawing/2014/main" id="{57A5703D-6864-419D-AAFF-48396C4B22D5}"/>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5" y="2542202"/>
            <a:ext cx="10628948" cy="960263"/>
          </a:xfrm>
          <a:prstGeom prst="rect">
            <a:avLst/>
          </a:prstGeom>
        </p:spPr>
        <p:txBody>
          <a:bodyPr wrap="square">
            <a:spAutoFit/>
          </a:bodyPr>
          <a:lstStyle>
            <a:lvl1pPr>
              <a:defRPr sz="3467" b="1">
                <a:solidFill>
                  <a:schemeClr val="tx1"/>
                </a:solidFill>
              </a:defRPr>
            </a:lvl1pPr>
          </a:lstStyle>
          <a:p>
            <a:r>
              <a:rPr lang="en-GB" dirty="0"/>
              <a:t>Title slide/headline</a:t>
            </a:r>
            <a:br>
              <a:rPr lang="en-GB" dirty="0"/>
            </a:br>
            <a:r>
              <a:rPr lang="en-GB" dirty="0"/>
              <a:t>with colour GIZ key visual</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pPr lvl="0"/>
            <a:r>
              <a:rPr lang="en-GB"/>
              <a:t>This is the sub-line</a:t>
            </a:r>
          </a:p>
          <a:p>
            <a:pPr lvl="0"/>
            <a:r>
              <a:rPr lang="en-GB"/>
              <a:t>Project name | Date</a:t>
            </a:r>
            <a:endParaRPr lang="en-GB" dirty="0"/>
          </a:p>
        </p:txBody>
      </p:sp>
      <p:sp>
        <p:nvSpPr>
          <p:cNvPr id="13" name="Bar">
            <a:extLst>
              <a:ext uri="{FF2B5EF4-FFF2-40B4-BE49-F238E27FC236}">
                <a16:creationId xmlns:a16="http://schemas.microsoft.com/office/drawing/2014/main" id="{BD21318B-3022-42D5-AB5E-3CB62091D006}"/>
              </a:ext>
            </a:extLst>
          </p:cNvPr>
          <p:cNvSpPr/>
          <p:nvPr userDrawn="1"/>
        </p:nvSpPr>
        <p:spPr bwMode="gray">
          <a:xfrm>
            <a:off x="7158792"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pic>
        <p:nvPicPr>
          <p:cNvPr id="7" name="Picture 6">
            <a:extLst>
              <a:ext uri="{FF2B5EF4-FFF2-40B4-BE49-F238E27FC236}">
                <a16:creationId xmlns:a16="http://schemas.microsoft.com/office/drawing/2014/main" id="{F6A3B03F-1F05-4E11-B6DF-C0C3ECC903D6}"/>
              </a:ext>
            </a:extLst>
          </p:cNvPr>
          <p:cNvPicPr>
            <a:picLocks noChangeAspect="1"/>
          </p:cNvPicPr>
          <p:nvPr userDrawn="1"/>
        </p:nvPicPr>
        <p:blipFill>
          <a:blip r:embed="rId4"/>
          <a:stretch>
            <a:fillRect/>
          </a:stretch>
        </p:blipFill>
        <p:spPr>
          <a:xfrm>
            <a:off x="933131" y="4918868"/>
            <a:ext cx="3777415" cy="1707392"/>
          </a:xfrm>
          <a:prstGeom prst="rect">
            <a:avLst/>
          </a:prstGeom>
        </p:spPr>
      </p:pic>
      <p:pic>
        <p:nvPicPr>
          <p:cNvPr id="9" name="Picture 8">
            <a:extLst>
              <a:ext uri="{FF2B5EF4-FFF2-40B4-BE49-F238E27FC236}">
                <a16:creationId xmlns:a16="http://schemas.microsoft.com/office/drawing/2014/main" id="{F6A3B03F-1F05-4E11-B6DF-C0C3ECC903D6}"/>
              </a:ext>
            </a:extLst>
          </p:cNvPr>
          <p:cNvPicPr>
            <a:picLocks noChangeAspect="1"/>
          </p:cNvPicPr>
          <p:nvPr userDrawn="1"/>
        </p:nvPicPr>
        <p:blipFill>
          <a:blip r:embed="rId4"/>
          <a:stretch>
            <a:fillRect/>
          </a:stretch>
        </p:blipFill>
        <p:spPr>
          <a:xfrm>
            <a:off x="842339" y="4918868"/>
            <a:ext cx="3777415" cy="1707392"/>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450E7DEA-842B-4F5D-A899-79D2A8BB593D}"/>
              </a:ext>
            </a:extLst>
          </p:cNvPr>
          <p:cNvPicPr>
            <a:picLocks noChangeAspect="1"/>
          </p:cNvPicPr>
          <p:nvPr userDrawn="1"/>
        </p:nvPicPr>
        <p:blipFill>
          <a:blip r:embed="rId5"/>
          <a:stretch>
            <a:fillRect/>
          </a:stretch>
        </p:blipFill>
        <p:spPr>
          <a:xfrm>
            <a:off x="4619754" y="5246384"/>
            <a:ext cx="1245399" cy="1052361"/>
          </a:xfrm>
          <a:prstGeom prst="rect">
            <a:avLst/>
          </a:prstGeom>
        </p:spPr>
      </p:pic>
    </p:spTree>
    <p:extLst>
      <p:ext uri="{BB962C8B-B14F-4D97-AF65-F5344CB8AC3E}">
        <p14:creationId xmlns:p14="http://schemas.microsoft.com/office/powerpoint/2010/main" val="286933892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b/w ">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F0DB5C6-9E74-4378-9827-68473EFA35F3}"/>
              </a:ext>
            </a:extLst>
          </p:cNvPr>
          <p:cNvPicPr>
            <a:picLocks/>
          </p:cNvPicPr>
          <p:nvPr userDrawn="1"/>
        </p:nvPicPr>
        <p:blipFill rotWithShape="1">
          <a:blip r:embed="rId2"/>
          <a:srcRect t="233" b="26747"/>
          <a:stretch/>
        </p:blipFill>
        <p:spPr bwMode="gray">
          <a:xfrm>
            <a:off x="164185" y="165100"/>
            <a:ext cx="11858487" cy="4721861"/>
          </a:xfrm>
          <a:prstGeom prst="rect">
            <a:avLst/>
          </a:prstGeom>
        </p:spPr>
      </p:pic>
      <p:pic>
        <p:nvPicPr>
          <p:cNvPr id="15" name="Grafik 14" descr="Ein Bild, das Säge enthält.&#10;&#10;Automatisch generierte Beschreibung">
            <a:extLst>
              <a:ext uri="{FF2B5EF4-FFF2-40B4-BE49-F238E27FC236}">
                <a16:creationId xmlns:a16="http://schemas.microsoft.com/office/drawing/2014/main" id="{31687CA2-4830-4EA3-B6BE-4D04E1B83630}"/>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sp>
        <p:nvSpPr>
          <p:cNvPr id="13" name="Bar">
            <a:extLst>
              <a:ext uri="{FF2B5EF4-FFF2-40B4-BE49-F238E27FC236}">
                <a16:creationId xmlns:a16="http://schemas.microsoft.com/office/drawing/2014/main" id="{8C59F0BE-E094-4F6F-B663-07A571A19A62}"/>
              </a:ext>
            </a:extLst>
          </p:cNvPr>
          <p:cNvSpPr/>
          <p:nvPr userDrawn="1"/>
        </p:nvSpPr>
        <p:spPr bwMode="gray">
          <a:xfrm>
            <a:off x="7158792"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dirty="0"/>
              <a:t>This is the sub-line</a:t>
            </a:r>
          </a:p>
          <a:p>
            <a:r>
              <a:rPr lang="en-GB" dirty="0"/>
              <a:t>Project name | Date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5" y="2542202"/>
            <a:ext cx="10628948" cy="960263"/>
          </a:xfrm>
          <a:prstGeom prst="rect">
            <a:avLst/>
          </a:prstGeom>
        </p:spPr>
        <p:txBody>
          <a:bodyPr wrap="square">
            <a:spAutoFit/>
          </a:bodyPr>
          <a:lstStyle>
            <a:lvl1pPr>
              <a:defRPr sz="3467" b="1">
                <a:solidFill>
                  <a:schemeClr val="tx1"/>
                </a:solidFill>
              </a:defRPr>
            </a:lvl1pPr>
          </a:lstStyle>
          <a:p>
            <a:r>
              <a:rPr lang="en-GB" dirty="0"/>
              <a:t>Title slide/headline</a:t>
            </a:r>
            <a:br>
              <a:rPr lang="en-GB" dirty="0"/>
            </a:br>
            <a:r>
              <a:rPr lang="en-GB" dirty="0"/>
              <a:t>with b/w GIZ key visual</a:t>
            </a:r>
          </a:p>
        </p:txBody>
      </p:sp>
      <p:pic>
        <p:nvPicPr>
          <p:cNvPr id="8" name="Picture 7">
            <a:extLst>
              <a:ext uri="{FF2B5EF4-FFF2-40B4-BE49-F238E27FC236}">
                <a16:creationId xmlns:a16="http://schemas.microsoft.com/office/drawing/2014/main" id="{EC5A32E4-6868-4298-9B3B-AFD5F0464917}"/>
              </a:ext>
            </a:extLst>
          </p:cNvPr>
          <p:cNvPicPr>
            <a:picLocks noChangeAspect="1"/>
          </p:cNvPicPr>
          <p:nvPr userDrawn="1"/>
        </p:nvPicPr>
        <p:blipFill>
          <a:blip r:embed="rId4"/>
          <a:stretch>
            <a:fillRect/>
          </a:stretch>
        </p:blipFill>
        <p:spPr>
          <a:xfrm>
            <a:off x="933131" y="4918868"/>
            <a:ext cx="3777415" cy="1707392"/>
          </a:xfrm>
          <a:prstGeom prst="rect">
            <a:avLst/>
          </a:prstGeom>
        </p:spPr>
      </p:pic>
      <p:pic>
        <p:nvPicPr>
          <p:cNvPr id="10" name="Picture 9">
            <a:extLst>
              <a:ext uri="{FF2B5EF4-FFF2-40B4-BE49-F238E27FC236}">
                <a16:creationId xmlns:a16="http://schemas.microsoft.com/office/drawing/2014/main" id="{F6A3B03F-1F05-4E11-B6DF-C0C3ECC903D6}"/>
              </a:ext>
            </a:extLst>
          </p:cNvPr>
          <p:cNvPicPr>
            <a:picLocks noChangeAspect="1"/>
          </p:cNvPicPr>
          <p:nvPr userDrawn="1"/>
        </p:nvPicPr>
        <p:blipFill>
          <a:blip r:embed="rId4"/>
          <a:stretch>
            <a:fillRect/>
          </a:stretch>
        </p:blipFill>
        <p:spPr>
          <a:xfrm>
            <a:off x="842339" y="4918868"/>
            <a:ext cx="3777415" cy="1707392"/>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274CBEE8-EF8D-4F82-8340-25182013A62A}"/>
              </a:ext>
            </a:extLst>
          </p:cNvPr>
          <p:cNvPicPr>
            <a:picLocks noChangeAspect="1"/>
          </p:cNvPicPr>
          <p:nvPr userDrawn="1"/>
        </p:nvPicPr>
        <p:blipFill>
          <a:blip r:embed="rId5"/>
          <a:stretch>
            <a:fillRect/>
          </a:stretch>
        </p:blipFill>
        <p:spPr>
          <a:xfrm>
            <a:off x="4619754" y="5246384"/>
            <a:ext cx="1245399" cy="1052361"/>
          </a:xfrm>
          <a:prstGeom prst="rect">
            <a:avLst/>
          </a:prstGeom>
        </p:spPr>
      </p:pic>
    </p:spTree>
    <p:extLst>
      <p:ext uri="{BB962C8B-B14F-4D97-AF65-F5344CB8AC3E}">
        <p14:creationId xmlns:p14="http://schemas.microsoft.com/office/powerpoint/2010/main" val="220277221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0.xml"/><Relationship Id="rId18" Type="http://schemas.openxmlformats.org/officeDocument/2006/relationships/slideLayout" Target="../slideLayouts/slideLayout25.xml"/><Relationship Id="rId26" Type="http://schemas.openxmlformats.org/officeDocument/2006/relationships/slideLayout" Target="../slideLayouts/slideLayout33.xml"/><Relationship Id="rId3" Type="http://schemas.openxmlformats.org/officeDocument/2006/relationships/slideLayout" Target="../slideLayouts/slideLayout10.xml"/><Relationship Id="rId21" Type="http://schemas.openxmlformats.org/officeDocument/2006/relationships/slideLayout" Target="../slideLayouts/slideLayout28.xml"/><Relationship Id="rId34" Type="http://schemas.openxmlformats.org/officeDocument/2006/relationships/theme" Target="../theme/theme2.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5" Type="http://schemas.openxmlformats.org/officeDocument/2006/relationships/slideLayout" Target="../slideLayouts/slideLayout32.xml"/><Relationship Id="rId33" Type="http://schemas.openxmlformats.org/officeDocument/2006/relationships/slideLayout" Target="../slideLayouts/slideLayout40.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slideLayout" Target="../slideLayouts/slideLayout27.xml"/><Relationship Id="rId29" Type="http://schemas.openxmlformats.org/officeDocument/2006/relationships/slideLayout" Target="../slideLayouts/slideLayout36.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24" Type="http://schemas.openxmlformats.org/officeDocument/2006/relationships/slideLayout" Target="../slideLayouts/slideLayout31.xml"/><Relationship Id="rId32" Type="http://schemas.openxmlformats.org/officeDocument/2006/relationships/slideLayout" Target="../slideLayouts/slideLayout39.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23" Type="http://schemas.openxmlformats.org/officeDocument/2006/relationships/slideLayout" Target="../slideLayouts/slideLayout30.xml"/><Relationship Id="rId28" Type="http://schemas.openxmlformats.org/officeDocument/2006/relationships/slideLayout" Target="../slideLayouts/slideLayout35.xml"/><Relationship Id="rId36" Type="http://schemas.microsoft.com/office/2007/relationships/hdphoto" Target="../media/hdphoto1.wdp"/><Relationship Id="rId10" Type="http://schemas.openxmlformats.org/officeDocument/2006/relationships/slideLayout" Target="../slideLayouts/slideLayout17.xml"/><Relationship Id="rId19" Type="http://schemas.openxmlformats.org/officeDocument/2006/relationships/slideLayout" Target="../slideLayouts/slideLayout26.xml"/><Relationship Id="rId31" Type="http://schemas.openxmlformats.org/officeDocument/2006/relationships/slideLayout" Target="../slideLayouts/slideLayout38.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slideLayout" Target="../slideLayouts/slideLayout29.xml"/><Relationship Id="rId27" Type="http://schemas.openxmlformats.org/officeDocument/2006/relationships/slideLayout" Target="../slideLayouts/slideLayout34.xml"/><Relationship Id="rId30" Type="http://schemas.openxmlformats.org/officeDocument/2006/relationships/slideLayout" Target="../slideLayouts/slideLayout37.xml"/><Relationship Id="rId35" Type="http://schemas.openxmlformats.org/officeDocument/2006/relationships/image" Target="../media/image1.png"/><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838200" y="365125"/>
            <a:ext cx="10515600" cy="1325563"/>
          </a:xfrm>
          <a:prstGeom prst="rect">
            <a:avLst/>
          </a:prstGeom>
          <a:noFill/>
          <a:ln>
            <a:noFill/>
          </a:ln>
        </p:spPr>
        <p:txBody>
          <a:bodyPr spcFirstLastPara="1" wrap="square" lIns="68575" tIns="34275" rIns="68575" bIns="34275" anchor="ctr" anchorCtr="0">
            <a:noAutofit/>
          </a:bodyPr>
          <a:lstStyle>
            <a:lvl1pPr marR="0" lvl="0" algn="l" rtl="0">
              <a:lnSpc>
                <a:spcPct val="90000"/>
              </a:lnSpc>
              <a:spcBef>
                <a:spcPts val="0"/>
              </a:spcBef>
              <a:spcAft>
                <a:spcPts val="0"/>
              </a:spcAft>
              <a:buClr>
                <a:schemeClr val="accent1"/>
              </a:buClr>
              <a:buSzPts val="3300"/>
              <a:buFont typeface="Arial"/>
              <a:buNone/>
              <a:defRPr sz="3300" b="0" i="0" u="none" strike="noStrike" cap="none">
                <a:solidFill>
                  <a:schemeClr val="accent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838200" y="1825625"/>
            <a:ext cx="10515600" cy="4351339"/>
          </a:xfrm>
          <a:prstGeom prst="rect">
            <a:avLst/>
          </a:prstGeom>
          <a:noFill/>
          <a:ln>
            <a:noFill/>
          </a:ln>
        </p:spPr>
        <p:txBody>
          <a:bodyPr spcFirstLastPara="1" wrap="square" lIns="68575" tIns="34275" rIns="68575" bIns="34275" anchor="t" anchorCtr="0">
            <a:no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dirty="0"/>
          </a:p>
        </p:txBody>
      </p:sp>
      <p:sp>
        <p:nvSpPr>
          <p:cNvPr id="53" name="Google Shape;53;p13"/>
          <p:cNvSpPr txBox="1">
            <a:spLocks noGrp="1"/>
          </p:cNvSpPr>
          <p:nvPr>
            <p:ph type="dt" idx="10"/>
          </p:nvPr>
        </p:nvSpPr>
        <p:spPr>
          <a:xfrm>
            <a:off x="838200" y="6356351"/>
            <a:ext cx="2743200" cy="365125"/>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1200" b="0" i="0" u="none" strike="noStrike" cap="none">
                <a:solidFill>
                  <a:srgbClr val="898C8B"/>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fld id="{A2D68305-FFCC-449B-8FDE-B72053C895A0}" type="datetime1">
              <a:rPr lang="en-GB" smtClean="0"/>
              <a:t>18/10/2024</a:t>
            </a:fld>
            <a:endParaRPr lang="en-GB"/>
          </a:p>
        </p:txBody>
      </p:sp>
      <p:sp>
        <p:nvSpPr>
          <p:cNvPr id="54" name="Google Shape;54;p13"/>
          <p:cNvSpPr txBox="1">
            <a:spLocks noGrp="1"/>
          </p:cNvSpPr>
          <p:nvPr>
            <p:ph type="ftr" idx="11"/>
          </p:nvPr>
        </p:nvSpPr>
        <p:spPr>
          <a:xfrm>
            <a:off x="4038600" y="6356351"/>
            <a:ext cx="4114800" cy="365125"/>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1200" b="0" i="0" u="none" strike="noStrike" cap="none">
                <a:solidFill>
                  <a:srgbClr val="898C8B"/>
                </a:solidFill>
                <a:latin typeface="Arial"/>
                <a:ea typeface="Arial"/>
                <a:cs typeface="Arial"/>
                <a:sym typeface="Arial"/>
              </a:defRPr>
            </a:lvl1pPr>
            <a:lvl2pPr marR="0" lvl="1" algn="l" rtl="0">
              <a:spcBef>
                <a:spcPts val="0"/>
              </a:spcBef>
              <a:spcAft>
                <a:spcPts val="0"/>
              </a:spcAft>
              <a:buSzPts val="1100"/>
              <a:buNone/>
              <a:defRPr sz="1867"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867"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867"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867"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867"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867"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867"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867" b="0" i="0" u="none" strike="noStrike" cap="none">
                <a:solidFill>
                  <a:schemeClr val="dk1"/>
                </a:solidFill>
                <a:latin typeface="Arial"/>
                <a:ea typeface="Arial"/>
                <a:cs typeface="Arial"/>
                <a:sym typeface="Arial"/>
              </a:defRPr>
            </a:lvl9pPr>
          </a:lstStyle>
          <a:p>
            <a:r>
              <a:rPr lang="en-GB"/>
              <a:t>INTEGRATION Environment &amp; Energy GmbH</a:t>
            </a:r>
          </a:p>
        </p:txBody>
      </p:sp>
      <p:sp>
        <p:nvSpPr>
          <p:cNvPr id="55" name="Google Shape;55;p13"/>
          <p:cNvSpPr txBox="1">
            <a:spLocks noGrp="1"/>
          </p:cNvSpPr>
          <p:nvPr>
            <p:ph type="sldNum" idx="12"/>
          </p:nvPr>
        </p:nvSpPr>
        <p:spPr>
          <a:xfrm>
            <a:off x="8610600" y="6356351"/>
            <a:ext cx="2743200" cy="365125"/>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1200" b="0" i="0" u="none" strike="noStrike" cap="none">
                <a:solidFill>
                  <a:srgbClr val="898C8B"/>
                </a:solidFill>
                <a:latin typeface="Arial"/>
                <a:ea typeface="Arial"/>
                <a:cs typeface="Arial"/>
                <a:sym typeface="Arial"/>
              </a:defRPr>
            </a:lvl1pPr>
            <a:lvl2pPr marL="0" marR="0" lvl="1" indent="0" algn="r" rtl="0">
              <a:spcBef>
                <a:spcPts val="0"/>
              </a:spcBef>
              <a:buNone/>
              <a:defRPr sz="1200" b="0" i="0" u="none" strike="noStrike" cap="none">
                <a:solidFill>
                  <a:srgbClr val="898C8B"/>
                </a:solidFill>
                <a:latin typeface="Arial"/>
                <a:ea typeface="Arial"/>
                <a:cs typeface="Arial"/>
                <a:sym typeface="Arial"/>
              </a:defRPr>
            </a:lvl2pPr>
            <a:lvl3pPr marL="0" marR="0" lvl="2" indent="0" algn="r" rtl="0">
              <a:spcBef>
                <a:spcPts val="0"/>
              </a:spcBef>
              <a:buNone/>
              <a:defRPr sz="1200" b="0" i="0" u="none" strike="noStrike" cap="none">
                <a:solidFill>
                  <a:srgbClr val="898C8B"/>
                </a:solidFill>
                <a:latin typeface="Arial"/>
                <a:ea typeface="Arial"/>
                <a:cs typeface="Arial"/>
                <a:sym typeface="Arial"/>
              </a:defRPr>
            </a:lvl3pPr>
            <a:lvl4pPr marL="0" marR="0" lvl="3" indent="0" algn="r" rtl="0">
              <a:spcBef>
                <a:spcPts val="0"/>
              </a:spcBef>
              <a:buNone/>
              <a:defRPr sz="1200" b="0" i="0" u="none" strike="noStrike" cap="none">
                <a:solidFill>
                  <a:srgbClr val="898C8B"/>
                </a:solidFill>
                <a:latin typeface="Arial"/>
                <a:ea typeface="Arial"/>
                <a:cs typeface="Arial"/>
                <a:sym typeface="Arial"/>
              </a:defRPr>
            </a:lvl4pPr>
            <a:lvl5pPr marL="0" marR="0" lvl="4" indent="0" algn="r" rtl="0">
              <a:spcBef>
                <a:spcPts val="0"/>
              </a:spcBef>
              <a:buNone/>
              <a:defRPr sz="1200" b="0" i="0" u="none" strike="noStrike" cap="none">
                <a:solidFill>
                  <a:srgbClr val="898C8B"/>
                </a:solidFill>
                <a:latin typeface="Arial"/>
                <a:ea typeface="Arial"/>
                <a:cs typeface="Arial"/>
                <a:sym typeface="Arial"/>
              </a:defRPr>
            </a:lvl5pPr>
            <a:lvl6pPr marL="0" marR="0" lvl="5" indent="0" algn="r" rtl="0">
              <a:spcBef>
                <a:spcPts val="0"/>
              </a:spcBef>
              <a:buNone/>
              <a:defRPr sz="1200" b="0" i="0" u="none" strike="noStrike" cap="none">
                <a:solidFill>
                  <a:srgbClr val="898C8B"/>
                </a:solidFill>
                <a:latin typeface="Arial"/>
                <a:ea typeface="Arial"/>
                <a:cs typeface="Arial"/>
                <a:sym typeface="Arial"/>
              </a:defRPr>
            </a:lvl6pPr>
            <a:lvl7pPr marL="0" marR="0" lvl="6" indent="0" algn="r" rtl="0">
              <a:spcBef>
                <a:spcPts val="0"/>
              </a:spcBef>
              <a:buNone/>
              <a:defRPr sz="1200" b="0" i="0" u="none" strike="noStrike" cap="none">
                <a:solidFill>
                  <a:srgbClr val="898C8B"/>
                </a:solidFill>
                <a:latin typeface="Arial"/>
                <a:ea typeface="Arial"/>
                <a:cs typeface="Arial"/>
                <a:sym typeface="Arial"/>
              </a:defRPr>
            </a:lvl7pPr>
            <a:lvl8pPr marL="0" marR="0" lvl="7" indent="0" algn="r" rtl="0">
              <a:spcBef>
                <a:spcPts val="0"/>
              </a:spcBef>
              <a:buNone/>
              <a:defRPr sz="1200" b="0" i="0" u="none" strike="noStrike" cap="none">
                <a:solidFill>
                  <a:srgbClr val="898C8B"/>
                </a:solidFill>
                <a:latin typeface="Arial"/>
                <a:ea typeface="Arial"/>
                <a:cs typeface="Arial"/>
                <a:sym typeface="Arial"/>
              </a:defRPr>
            </a:lvl8pPr>
            <a:lvl9pPr marL="0" marR="0" lvl="8" indent="0" algn="r" rtl="0">
              <a:spcBef>
                <a:spcPts val="0"/>
              </a:spcBef>
              <a:buNone/>
              <a:defRPr sz="1200" b="0" i="0" u="none" strike="noStrike" cap="none">
                <a:solidFill>
                  <a:srgbClr val="898C8B"/>
                </a:solidFill>
                <a:latin typeface="Arial"/>
                <a:ea typeface="Arial"/>
                <a:cs typeface="Arial"/>
                <a:sym typeface="Arial"/>
              </a:defRPr>
            </a:lvl9pPr>
          </a:lstStyle>
          <a:p>
            <a:fld id="{084B0B41-A197-4F4D-9CBC-6F5E533CE35C}" type="slidenum">
              <a:rPr lang="en-GB" smtClean="0"/>
              <a:t>‹#›</a:t>
            </a:fld>
            <a:endParaRPr lang="en-GB"/>
          </a:p>
        </p:txBody>
      </p:sp>
    </p:spTree>
    <p:extLst>
      <p:ext uri="{BB962C8B-B14F-4D97-AF65-F5344CB8AC3E}">
        <p14:creationId xmlns:p14="http://schemas.microsoft.com/office/powerpoint/2010/main" val="385005152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1" r:id="rId4"/>
    <p:sldLayoutId id="2147483703" r:id="rId5"/>
    <p:sldLayoutId id="2147483702" r:id="rId6"/>
    <p:sldLayoutId id="2147483700" r:id="rId7"/>
  </p:sldLayoutIdLst>
  <p:hf hdr="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Logo">
            <a:extLst>
              <a:ext uri="{FF2B5EF4-FFF2-40B4-BE49-F238E27FC236}">
                <a16:creationId xmlns:a16="http://schemas.microsoft.com/office/drawing/2014/main" id="{9F0F5CEA-886E-4B05-93BC-F96F6B5DF08A}"/>
              </a:ext>
            </a:extLst>
          </p:cNvPr>
          <p:cNvPicPr>
            <a:picLocks noChangeAspect="1"/>
          </p:cNvPicPr>
          <p:nvPr userDrawn="1"/>
        </p:nvPicPr>
        <p:blipFill rotWithShape="1">
          <a:blip r:embed="rId35">
            <a:extLst>
              <a:ext uri="{BEBA8EAE-BF5A-486C-A8C5-ECC9F3942E4B}">
                <a14:imgProps xmlns:a14="http://schemas.microsoft.com/office/drawing/2010/main">
                  <a14:imgLayer r:embed="rId36">
                    <a14:imgEffect>
                      <a14:brightnessContrast bright="-8000"/>
                    </a14:imgEffect>
                  </a14:imgLayer>
                </a14:imgProps>
              </a:ext>
              <a:ext uri="{28A0092B-C50C-407E-A947-70E740481C1C}">
                <a14:useLocalDpi xmlns:a14="http://schemas.microsoft.com/office/drawing/2010/main" val="0"/>
              </a:ext>
            </a:extLst>
          </a:blip>
          <a:srcRect r="64013"/>
          <a:stretch/>
        </p:blipFill>
        <p:spPr bwMode="gray">
          <a:xfrm>
            <a:off x="11589389" y="6371818"/>
            <a:ext cx="413113" cy="316833"/>
          </a:xfrm>
          <a:prstGeom prst="rect">
            <a:avLst/>
          </a:prstGeom>
        </p:spPr>
      </p:pic>
      <p:sp>
        <p:nvSpPr>
          <p:cNvPr id="15" name="bar">
            <a:extLst>
              <a:ext uri="{FF2B5EF4-FFF2-40B4-BE49-F238E27FC236}">
                <a16:creationId xmlns:a16="http://schemas.microsoft.com/office/drawing/2014/main" id="{49D9F131-2158-4CE8-878F-18E76BB55EA7}"/>
              </a:ext>
            </a:extLst>
          </p:cNvPr>
          <p:cNvSpPr/>
          <p:nvPr userDrawn="1"/>
        </p:nvSpPr>
        <p:spPr bwMode="gray">
          <a:xfrm>
            <a:off x="10890251" y="6133759"/>
            <a:ext cx="1132416" cy="69195"/>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sz="1801" dirty="0" err="1">
              <a:solidFill>
                <a:schemeClr val="tx2"/>
              </a:solidFill>
              <a:latin typeface="Arial" charset="0"/>
            </a:endParaRPr>
          </a:p>
        </p:txBody>
      </p:sp>
      <p:sp>
        <p:nvSpPr>
          <p:cNvPr id="9" name="Fußzeile">
            <a:extLst>
              <a:ext uri="{FF2B5EF4-FFF2-40B4-BE49-F238E27FC236}">
                <a16:creationId xmlns:a16="http://schemas.microsoft.com/office/drawing/2014/main" id="{19B70EF4-7BC8-4A19-AF2F-96476732805A}"/>
              </a:ext>
            </a:extLst>
          </p:cNvPr>
          <p:cNvSpPr>
            <a:spLocks noGrp="1"/>
          </p:cNvSpPr>
          <p:nvPr>
            <p:ph type="ftr" sz="quarter" idx="3"/>
          </p:nvPr>
        </p:nvSpPr>
        <p:spPr bwMode="gray">
          <a:xfrm>
            <a:off x="2462033" y="6568515"/>
            <a:ext cx="7701305" cy="123111"/>
          </a:xfrm>
          <a:prstGeom prst="rect">
            <a:avLst/>
          </a:prstGeom>
        </p:spPr>
        <p:txBody>
          <a:bodyPr vert="horz" wrap="square" lIns="0" tIns="0" rIns="0" bIns="0" rtlCol="0" anchor="ctr">
            <a:spAutoFit/>
          </a:bodyPr>
          <a:lstStyle>
            <a:lvl1pPr algn="l">
              <a:defRPr sz="800" spc="49" baseline="0">
                <a:solidFill>
                  <a:schemeClr val="tx1">
                    <a:lumMod val="50000"/>
                    <a:lumOff val="50000"/>
                  </a:schemeClr>
                </a:solidFill>
                <a:latin typeface="Arial" panose="020B0604020202020204" pitchFamily="34" charset="0"/>
                <a:cs typeface="Arial" panose="020B0604020202020204" pitchFamily="34" charset="0"/>
              </a:defRPr>
            </a:lvl1pPr>
          </a:lstStyle>
          <a:p>
            <a:r>
              <a:rPr lang="en-GB" dirty="0"/>
              <a:t>Titel of the presentation</a:t>
            </a:r>
          </a:p>
        </p:txBody>
      </p:sp>
      <p:sp>
        <p:nvSpPr>
          <p:cNvPr id="10" name="Datum">
            <a:extLst>
              <a:ext uri="{FF2B5EF4-FFF2-40B4-BE49-F238E27FC236}">
                <a16:creationId xmlns:a16="http://schemas.microsoft.com/office/drawing/2014/main" id="{6ED51528-C082-4A1A-9A13-B0D2B18590A6}"/>
              </a:ext>
            </a:extLst>
          </p:cNvPr>
          <p:cNvSpPr>
            <a:spLocks noGrp="1"/>
          </p:cNvSpPr>
          <p:nvPr>
            <p:ph type="dt" sz="half" idx="2"/>
          </p:nvPr>
        </p:nvSpPr>
        <p:spPr bwMode="gray">
          <a:xfrm>
            <a:off x="1412559" y="6568514"/>
            <a:ext cx="711519" cy="123111"/>
          </a:xfrm>
          <a:prstGeom prst="rect">
            <a:avLst/>
          </a:prstGeom>
        </p:spPr>
        <p:txBody>
          <a:bodyPr vert="horz" wrap="square" lIns="0" tIns="0" rIns="0" bIns="0" rtlCol="0" anchor="ctr">
            <a:spAutoFit/>
          </a:bodyPr>
          <a:lstStyle>
            <a:lvl1pPr>
              <a:defRPr lang="de-DE" sz="800" spc="49" baseline="0" smtClean="0">
                <a:solidFill>
                  <a:schemeClr val="tx1">
                    <a:lumMod val="50000"/>
                    <a:lumOff val="50000"/>
                  </a:schemeClr>
                </a:solidFill>
                <a:latin typeface="Arial" panose="020B0604020202020204" pitchFamily="34" charset="0"/>
                <a:cs typeface="Arial" panose="020B0604020202020204" pitchFamily="34" charset="0"/>
              </a:defRPr>
            </a:lvl1pPr>
          </a:lstStyle>
          <a:p>
            <a:r>
              <a:rPr lang="en-GB"/>
              <a:t>22 Jan. 2019</a:t>
            </a:r>
            <a:endParaRPr lang="en-GB" dirty="0"/>
          </a:p>
        </p:txBody>
      </p:sp>
      <p:sp>
        <p:nvSpPr>
          <p:cNvPr id="5" name="Foliennummernplatzhalter">
            <a:extLst>
              <a:ext uri="{FF2B5EF4-FFF2-40B4-BE49-F238E27FC236}">
                <a16:creationId xmlns:a16="http://schemas.microsoft.com/office/drawing/2014/main" id="{4CDA9225-2A86-4401-A66D-D1B6B89C6007}"/>
              </a:ext>
            </a:extLst>
          </p:cNvPr>
          <p:cNvSpPr>
            <a:spLocks noGrp="1"/>
          </p:cNvSpPr>
          <p:nvPr>
            <p:ph type="sldNum" sz="quarter" idx="4"/>
          </p:nvPr>
        </p:nvSpPr>
        <p:spPr bwMode="gray">
          <a:xfrm>
            <a:off x="599757" y="6568515"/>
            <a:ext cx="601135" cy="123111"/>
          </a:xfrm>
          <a:prstGeom prst="rect">
            <a:avLst/>
          </a:prstGeom>
        </p:spPr>
        <p:txBody>
          <a:bodyPr vert="horz" wrap="square" lIns="0" tIns="0" rIns="0" bIns="0" rtlCol="0" anchor="ctr">
            <a:spAutoFit/>
          </a:bodyPr>
          <a:lstStyle>
            <a:lvl1pPr algn="l">
              <a:defRPr lang="de-DE" sz="800" spc="49" baseline="0" smtClean="0">
                <a:solidFill>
                  <a:schemeClr val="tx2"/>
                </a:solidFill>
                <a:latin typeface="Arial" panose="020B0604020202020204" pitchFamily="34" charset="0"/>
                <a:cs typeface="Arial" panose="020B0604020202020204" pitchFamily="34" charset="0"/>
              </a:defRPr>
            </a:lvl1pPr>
          </a:lstStyle>
          <a:p>
            <a:r>
              <a:rPr lang="en-GB" dirty="0"/>
              <a:t>Page </a:t>
            </a:r>
            <a:fld id="{3A8B5DB7-81A8-4ED4-916B-6B23CD603687}" type="slidenum">
              <a:rPr lang="en-GB" smtClean="0"/>
              <a:pPr/>
              <a:t>‹#›</a:t>
            </a:fld>
            <a:endParaRPr lang="en-GB" dirty="0"/>
          </a:p>
        </p:txBody>
      </p:sp>
      <p:cxnSp>
        <p:nvCxnSpPr>
          <p:cNvPr id="14" name="Trennlinie 2">
            <a:extLst>
              <a:ext uri="{FF2B5EF4-FFF2-40B4-BE49-F238E27FC236}">
                <a16:creationId xmlns:a16="http://schemas.microsoft.com/office/drawing/2014/main" id="{BA7763BA-D29F-4859-88A9-E457D7D05001}"/>
              </a:ext>
            </a:extLst>
          </p:cNvPr>
          <p:cNvCxnSpPr>
            <a:cxnSpLocks/>
          </p:cNvCxnSpPr>
          <p:nvPr userDrawn="1"/>
        </p:nvCxnSpPr>
        <p:spPr bwMode="gray">
          <a:xfrm>
            <a:off x="2277532" y="6575623"/>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Trennline 1">
            <a:extLst>
              <a:ext uri="{FF2B5EF4-FFF2-40B4-BE49-F238E27FC236}">
                <a16:creationId xmlns:a16="http://schemas.microsoft.com/office/drawing/2014/main" id="{D7B3BF4D-6640-4657-BD72-5F4E0852873A}"/>
              </a:ext>
            </a:extLst>
          </p:cNvPr>
          <p:cNvCxnSpPr>
            <a:cxnSpLocks/>
          </p:cNvCxnSpPr>
          <p:nvPr userDrawn="1"/>
        </p:nvCxnSpPr>
        <p:spPr bwMode="gray">
          <a:xfrm>
            <a:off x="1223760" y="6575625"/>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
          <p:cNvSpPr>
            <a:spLocks noGrp="1"/>
          </p:cNvSpPr>
          <p:nvPr>
            <p:ph type="body" idx="1"/>
          </p:nvPr>
        </p:nvSpPr>
        <p:spPr bwMode="gray">
          <a:xfrm>
            <a:off x="599759" y="1361292"/>
            <a:ext cx="9563579" cy="4660627"/>
          </a:xfrm>
          <a:prstGeom prst="rect">
            <a:avLst/>
          </a:prstGeom>
        </p:spPr>
        <p:txBody>
          <a:bodyPr vert="horz" lIns="0" tIns="0" rIns="72000" bIns="0" rtlCol="0">
            <a:noAutofit/>
          </a:bodyPr>
          <a:lstStyle/>
          <a:p>
            <a:pPr lvl="0"/>
            <a:r>
              <a:rPr lang="en-GB" noProof="0" dirty="0"/>
              <a:t>Click to add text</a:t>
            </a:r>
          </a:p>
          <a:p>
            <a:pPr lvl="1">
              <a:buClr>
                <a:schemeClr val="accent1"/>
              </a:buClr>
            </a:pPr>
            <a:r>
              <a:rPr lang="en-GB" noProof="0" dirty="0"/>
              <a:t>Second level</a:t>
            </a:r>
          </a:p>
          <a:p>
            <a:pPr lvl="2">
              <a:buClr>
                <a:schemeClr val="accent1"/>
              </a:buClr>
            </a:pPr>
            <a:r>
              <a:rPr lang="en-GB" noProof="0" dirty="0"/>
              <a:t>Third level</a:t>
            </a:r>
          </a:p>
        </p:txBody>
      </p:sp>
      <p:sp>
        <p:nvSpPr>
          <p:cNvPr id="22" name="Headline">
            <a:extLst>
              <a:ext uri="{FF2B5EF4-FFF2-40B4-BE49-F238E27FC236}">
                <a16:creationId xmlns:a16="http://schemas.microsoft.com/office/drawing/2014/main" id="{288DB87F-225C-44F9-8B2F-85DB9A3E0803}"/>
              </a:ext>
            </a:extLst>
          </p:cNvPr>
          <p:cNvSpPr>
            <a:spLocks noGrp="1"/>
          </p:cNvSpPr>
          <p:nvPr>
            <p:ph type="title"/>
          </p:nvPr>
        </p:nvSpPr>
        <p:spPr bwMode="gray">
          <a:xfrm>
            <a:off x="599759" y="320283"/>
            <a:ext cx="9563579" cy="720725"/>
          </a:xfrm>
          <a:prstGeom prst="rect">
            <a:avLst/>
          </a:prstGeom>
        </p:spPr>
        <p:txBody>
          <a:bodyPr vert="horz" lIns="0" tIns="0" rIns="72000" bIns="0" rtlCol="0" anchor="b">
            <a:noAutofit/>
          </a:bodyPr>
          <a:lstStyle/>
          <a:p>
            <a:r>
              <a:rPr lang="en-GB"/>
              <a:t>Click to edit headline</a:t>
            </a:r>
            <a:endParaRPr lang="en-GB" dirty="0"/>
          </a:p>
        </p:txBody>
      </p:sp>
    </p:spTree>
    <p:extLst>
      <p:ext uri="{BB962C8B-B14F-4D97-AF65-F5344CB8AC3E}">
        <p14:creationId xmlns:p14="http://schemas.microsoft.com/office/powerpoint/2010/main" val="2662946331"/>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 id="2147483727" r:id="rId23"/>
    <p:sldLayoutId id="2147483728" r:id="rId24"/>
    <p:sldLayoutId id="2147483729" r:id="rId25"/>
    <p:sldLayoutId id="2147483730" r:id="rId26"/>
    <p:sldLayoutId id="2147483731" r:id="rId27"/>
    <p:sldLayoutId id="2147483732" r:id="rId28"/>
    <p:sldLayoutId id="2147483733" r:id="rId29"/>
    <p:sldLayoutId id="2147483734" r:id="rId30"/>
    <p:sldLayoutId id="2147483735" r:id="rId31"/>
    <p:sldLayoutId id="2147483736" r:id="rId32"/>
    <p:sldLayoutId id="2147483737" r:id="rId33"/>
  </p:sldLayoutIdLst>
  <p:transition>
    <p:fade/>
  </p:transition>
  <p:hf hdr="0"/>
  <p:txStyles>
    <p:titleStyle>
      <a:lvl1pPr algn="l" defTabSz="914354" rtl="0" eaLnBrk="1" latinLnBrk="0" hangingPunct="1">
        <a:lnSpc>
          <a:spcPct val="90000"/>
        </a:lnSpc>
        <a:spcBef>
          <a:spcPct val="0"/>
        </a:spcBef>
        <a:buNone/>
        <a:defRPr sz="2400" b="1" kern="1200" cap="none" baseline="0">
          <a:solidFill>
            <a:schemeClr val="tx1"/>
          </a:solidFill>
          <a:latin typeface="+mj-lt"/>
          <a:ea typeface="+mj-ea"/>
          <a:cs typeface="+mj-cs"/>
        </a:defRPr>
      </a:lvl1pPr>
    </p:titleStyle>
    <p:bodyStyle>
      <a:lvl1pPr marL="0" indent="0" algn="l" defTabSz="914354" rtl="0" eaLnBrk="1" latinLnBrk="0" hangingPunct="1">
        <a:lnSpc>
          <a:spcPct val="90000"/>
        </a:lnSpc>
        <a:spcBef>
          <a:spcPts val="800"/>
        </a:spcBef>
        <a:buFont typeface="Arial" panose="020B0604020202020204" pitchFamily="34" charset="0"/>
        <a:buNone/>
        <a:defRPr lang="de-DE" sz="1600" kern="1200" dirty="0" smtClean="0">
          <a:solidFill>
            <a:schemeClr val="tx1"/>
          </a:solidFill>
          <a:latin typeface="+mn-lt"/>
          <a:ea typeface="+mn-ea"/>
          <a:cs typeface="+mn-cs"/>
        </a:defRPr>
      </a:lvl1pPr>
      <a:lvl2pPr marL="241287" indent="-241287" algn="l" defTabSz="914354" rtl="0" eaLnBrk="1" latinLnBrk="0" hangingPunct="1">
        <a:lnSpc>
          <a:spcPct val="90000"/>
        </a:lnSpc>
        <a:spcBef>
          <a:spcPts val="800"/>
        </a:spcBef>
        <a:buClr>
          <a:schemeClr val="accent1"/>
        </a:buClr>
        <a:buFont typeface="Wingdings" panose="05000000000000000000" pitchFamily="2" charset="2"/>
        <a:buChar char="§"/>
        <a:defRPr lang="de-DE" sz="1600" kern="1200" dirty="0" smtClean="0">
          <a:solidFill>
            <a:schemeClr val="tx1"/>
          </a:solidFill>
          <a:latin typeface="+mn-lt"/>
          <a:ea typeface="+mn-ea"/>
          <a:cs typeface="+mn-cs"/>
        </a:defRPr>
      </a:lvl2pPr>
      <a:lvl3pPr marL="476227" indent="-234939" algn="l" defTabSz="914354" rtl="0" eaLnBrk="1" latinLnBrk="0" hangingPunct="1">
        <a:lnSpc>
          <a:spcPct val="90000"/>
        </a:lnSpc>
        <a:spcBef>
          <a:spcPts val="800"/>
        </a:spcBef>
        <a:buClr>
          <a:schemeClr val="accent1"/>
        </a:buClr>
        <a:buFont typeface="Symbol" panose="05050102010706020507" pitchFamily="18" charset="2"/>
        <a:buChar char="-"/>
        <a:defRPr lang="de-DE" sz="1467" kern="1200" dirty="0">
          <a:solidFill>
            <a:schemeClr val="tx1"/>
          </a:solidFill>
          <a:latin typeface="+mn-lt"/>
          <a:ea typeface="+mn-ea"/>
          <a:cs typeface="+mn-cs"/>
        </a:defRPr>
      </a:lvl3pPr>
      <a:lvl4pPr marL="1600121"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476"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007" indent="-228589" algn="l" defTabSz="914354"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de-DE"/>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78">
          <p15:clr>
            <a:srgbClr val="F26B43"/>
          </p15:clr>
        </p15:guide>
        <p15:guide id="5" orient="horz" pos="3162">
          <p15:clr>
            <a:srgbClr val="F26B43"/>
          </p15:clr>
        </p15:guide>
        <p15:guide id="7" pos="5680">
          <p15:clr>
            <a:srgbClr val="F26B43"/>
          </p15:clr>
        </p15:guide>
        <p15:guide id="8" pos="7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hyperlink" Target="https://www.etechnog.com/2023/04/single-phase-distribution-box-db-wiring.html"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hyperlink" Target="https://www.etechnog.com/2023/04/three3-phase-distribution-board-wiring.html"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hyperlink" Target="https://www.etechnog.com/2023/04/three3-phase-distribution-board-wiring.html"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file:////Users/sadikshaneupane/Library/Group%20Containers/UBF8T346G9.ms/WebArchiveCopyPasteTempFiles/com.microsoft.Word/Electricity-basics-power-vs-energy-v2.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hyperlink" Target="https://theengineeringmindset.com/ohms-law/"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9D13AAB-E5AA-BAFD-2570-79100315CA4D}"/>
              </a:ext>
            </a:extLst>
          </p:cNvPr>
          <p:cNvSpPr>
            <a:spLocks noGrp="1"/>
          </p:cNvSpPr>
          <p:nvPr>
            <p:ph type="body" sz="quarter" idx="10"/>
          </p:nvPr>
        </p:nvSpPr>
        <p:spPr>
          <a:xfrm>
            <a:off x="192505" y="2604570"/>
            <a:ext cx="5230395" cy="1648859"/>
          </a:xfrm>
        </p:spPr>
        <p:txBody>
          <a:bodyPr/>
          <a:lstStyle/>
          <a:p>
            <a:r>
              <a:rPr lang="en-US" sz="4000" dirty="0"/>
              <a:t>Solar Electric Technician Training (Level 2)</a:t>
            </a:r>
          </a:p>
          <a:p>
            <a:pPr algn="ctr"/>
            <a:endParaRPr lang="en-US" dirty="0"/>
          </a:p>
        </p:txBody>
      </p:sp>
      <p:sp>
        <p:nvSpPr>
          <p:cNvPr id="4" name="Text Placeholder 3">
            <a:extLst>
              <a:ext uri="{FF2B5EF4-FFF2-40B4-BE49-F238E27FC236}">
                <a16:creationId xmlns:a16="http://schemas.microsoft.com/office/drawing/2014/main" id="{EE030579-DC8B-6B58-9B8F-9D8351AD6BE4}"/>
              </a:ext>
            </a:extLst>
          </p:cNvPr>
          <p:cNvSpPr>
            <a:spLocks noGrp="1"/>
          </p:cNvSpPr>
          <p:nvPr>
            <p:ph type="body" sz="quarter" idx="11"/>
          </p:nvPr>
        </p:nvSpPr>
        <p:spPr>
          <a:xfrm>
            <a:off x="192505" y="5155175"/>
            <a:ext cx="3462867" cy="1502043"/>
          </a:xfrm>
        </p:spPr>
        <p:txBody>
          <a:bodyPr/>
          <a:lstStyle/>
          <a:p>
            <a:r>
              <a:rPr lang="en-US"/>
              <a:t>Presented </a:t>
            </a:r>
            <a:r>
              <a:rPr lang="en-US" dirty="0"/>
              <a:t>By: </a:t>
            </a:r>
          </a:p>
        </p:txBody>
      </p:sp>
      <p:sp>
        <p:nvSpPr>
          <p:cNvPr id="8" name="TextBox 7">
            <a:extLst>
              <a:ext uri="{FF2B5EF4-FFF2-40B4-BE49-F238E27FC236}">
                <a16:creationId xmlns:a16="http://schemas.microsoft.com/office/drawing/2014/main" id="{4E10072D-FA18-2E23-4397-D50D6E5CD92B}"/>
              </a:ext>
            </a:extLst>
          </p:cNvPr>
          <p:cNvSpPr txBox="1"/>
          <p:nvPr/>
        </p:nvSpPr>
        <p:spPr>
          <a:xfrm>
            <a:off x="6419849" y="2447073"/>
            <a:ext cx="5230395" cy="2308324"/>
          </a:xfrm>
          <a:prstGeom prst="rect">
            <a:avLst/>
          </a:prstGeom>
          <a:noFill/>
        </p:spPr>
        <p:txBody>
          <a:bodyPr wrap="square">
            <a:spAutoFit/>
          </a:bodyPr>
          <a:lstStyle/>
          <a:p>
            <a:pPr algn="ctr"/>
            <a:r>
              <a:rPr lang="en-US" sz="3600" b="1" dirty="0"/>
              <a:t>Module 3: Measurement of Electrical and Solar Parameters</a:t>
            </a:r>
            <a:endParaRPr lang="en-US" sz="3600" dirty="0"/>
          </a:p>
        </p:txBody>
      </p:sp>
    </p:spTree>
    <p:extLst>
      <p:ext uri="{BB962C8B-B14F-4D97-AF65-F5344CB8AC3E}">
        <p14:creationId xmlns:p14="http://schemas.microsoft.com/office/powerpoint/2010/main" val="36561624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941428"/>
          </a:xfrm>
        </p:spPr>
        <p:txBody>
          <a:bodyPr/>
          <a:lstStyle/>
          <a:p>
            <a:r>
              <a:rPr lang="de-DE" sz="3600" dirty="0" err="1">
                <a:latin typeface="Avenir Book" panose="02000503020000020003"/>
              </a:rPr>
              <a:t>Ohm‘s</a:t>
            </a:r>
            <a:r>
              <a:rPr lang="de-DE" sz="3600" dirty="0">
                <a:latin typeface="Avenir Book" panose="02000503020000020003"/>
              </a:rPr>
              <a:t> Law </a:t>
            </a:r>
            <a:r>
              <a:rPr lang="de-DE" sz="3600" dirty="0" err="1">
                <a:latin typeface="Avenir Book" panose="02000503020000020003"/>
              </a:rPr>
              <a:t>Relationship</a:t>
            </a:r>
            <a:r>
              <a:rPr lang="de-DE" sz="3600" dirty="0">
                <a:latin typeface="Avenir Book" panose="02000503020000020003"/>
              </a:rPr>
              <a:t> </a:t>
            </a:r>
            <a:r>
              <a:rPr lang="de-DE" sz="3600" dirty="0" err="1">
                <a:latin typeface="Avenir Book" panose="02000503020000020003"/>
              </a:rPr>
              <a:t>Current</a:t>
            </a:r>
            <a:r>
              <a:rPr lang="de-DE" sz="3600" dirty="0">
                <a:latin typeface="Avenir Book" panose="02000503020000020003"/>
              </a:rPr>
              <a:t> &amp; </a:t>
            </a:r>
            <a:r>
              <a:rPr lang="de-DE" sz="3600" dirty="0" err="1">
                <a:latin typeface="Avenir Book" panose="02000503020000020003"/>
              </a:rPr>
              <a:t>Voltage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10</a:t>
            </a:fld>
            <a:endParaRPr lang="en"/>
          </a:p>
        </p:txBody>
      </p:sp>
      <p:pic>
        <p:nvPicPr>
          <p:cNvPr id="5122" name="Picture 2">
            <a:extLst>
              <a:ext uri="{FF2B5EF4-FFF2-40B4-BE49-F238E27FC236}">
                <a16:creationId xmlns:a16="http://schemas.microsoft.com/office/drawing/2014/main" id="{C6392D14-F4A0-29E1-0EBB-4BD92E421F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553" y="1433511"/>
            <a:ext cx="10640259" cy="3928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013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en-US" sz="3600" dirty="0">
                <a:latin typeface="Avenir Book" panose="02000503020000020003"/>
              </a:rPr>
              <a:t>Finding </a:t>
            </a:r>
            <a:r>
              <a:rPr lang="en-US" dirty="0">
                <a:latin typeface="Avenir Book" panose="02000503020000020003"/>
              </a:rPr>
              <a:t>Current</a:t>
            </a:r>
            <a:r>
              <a:rPr lang="en-US" sz="3600" dirty="0">
                <a:latin typeface="Avenir Book" panose="02000503020000020003"/>
              </a:rPr>
              <a:t> Example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11</a:t>
            </a:fld>
            <a:endParaRPr lang="en"/>
          </a:p>
        </p:txBody>
      </p:sp>
      <p:pic>
        <p:nvPicPr>
          <p:cNvPr id="7170" name="Picture 2">
            <a:extLst>
              <a:ext uri="{FF2B5EF4-FFF2-40B4-BE49-F238E27FC236}">
                <a16:creationId xmlns:a16="http://schemas.microsoft.com/office/drawing/2014/main" id="{211DC897-62DA-03B7-A9BB-04A269A4C5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473" y="1292836"/>
            <a:ext cx="10845186" cy="49724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8254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941428"/>
          </a:xfrm>
        </p:spPr>
        <p:txBody>
          <a:bodyPr/>
          <a:lstStyle/>
          <a:p>
            <a:r>
              <a:rPr lang="de-DE" sz="3600" dirty="0" err="1">
                <a:latin typeface="Avenir Book" panose="02000503020000020003"/>
              </a:rPr>
              <a:t>Ohm‘s</a:t>
            </a:r>
            <a:r>
              <a:rPr lang="de-DE" sz="3600" dirty="0">
                <a:latin typeface="Avenir Book" panose="02000503020000020003"/>
              </a:rPr>
              <a:t> Law </a:t>
            </a:r>
            <a:r>
              <a:rPr lang="de-DE" sz="3600" dirty="0" err="1">
                <a:latin typeface="Avenir Book" panose="02000503020000020003"/>
              </a:rPr>
              <a:t>Relationship</a:t>
            </a:r>
            <a:r>
              <a:rPr lang="de-DE" sz="3600" dirty="0">
                <a:latin typeface="Avenir Book" panose="02000503020000020003"/>
              </a:rPr>
              <a:t> </a:t>
            </a:r>
            <a:r>
              <a:rPr lang="de-DE" sz="3600" dirty="0" err="1">
                <a:latin typeface="Avenir Book" panose="02000503020000020003"/>
              </a:rPr>
              <a:t>Current</a:t>
            </a:r>
            <a:r>
              <a:rPr lang="de-DE" sz="3600" dirty="0">
                <a:latin typeface="Avenir Book" panose="02000503020000020003"/>
              </a:rPr>
              <a:t> &amp; </a:t>
            </a:r>
            <a:r>
              <a:rPr lang="de-DE" dirty="0">
                <a:latin typeface="Avenir Book" panose="02000503020000020003"/>
              </a:rPr>
              <a:t>Resistance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12</a:t>
            </a:fld>
            <a:endParaRPr lang="en"/>
          </a:p>
        </p:txBody>
      </p:sp>
      <p:pic>
        <p:nvPicPr>
          <p:cNvPr id="9218" name="Picture 2">
            <a:extLst>
              <a:ext uri="{FF2B5EF4-FFF2-40B4-BE49-F238E27FC236}">
                <a16:creationId xmlns:a16="http://schemas.microsoft.com/office/drawing/2014/main" id="{C8AD5B58-2515-9731-535D-307C081D96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772" y="1352550"/>
            <a:ext cx="10752455" cy="5094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3401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en-US" sz="3600" dirty="0">
                <a:latin typeface="Avenir Book" panose="02000503020000020003"/>
              </a:rPr>
              <a:t>Finding Resistance Example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13</a:t>
            </a:fld>
            <a:endParaRPr lang="en"/>
          </a:p>
        </p:txBody>
      </p:sp>
      <p:pic>
        <p:nvPicPr>
          <p:cNvPr id="11266" name="Picture 2">
            <a:extLst>
              <a:ext uri="{FF2B5EF4-FFF2-40B4-BE49-F238E27FC236}">
                <a16:creationId xmlns:a16="http://schemas.microsoft.com/office/drawing/2014/main" id="{5D110E89-C88A-8E11-6157-E637F6B67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380" y="1387736"/>
            <a:ext cx="10581492" cy="4787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260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en-US" sz="3600" dirty="0">
                <a:latin typeface="Avenir Book" panose="02000503020000020003"/>
              </a:rPr>
              <a:t>Finding Resistance Example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14</a:t>
            </a:fld>
            <a:endParaRPr lang="en"/>
          </a:p>
        </p:txBody>
      </p:sp>
      <p:pic>
        <p:nvPicPr>
          <p:cNvPr id="11266" name="Picture 2">
            <a:extLst>
              <a:ext uri="{FF2B5EF4-FFF2-40B4-BE49-F238E27FC236}">
                <a16:creationId xmlns:a16="http://schemas.microsoft.com/office/drawing/2014/main" id="{5D110E89-C88A-8E11-6157-E637F6B67C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2455" y="1362198"/>
            <a:ext cx="10712797" cy="48466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2561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en-US" sz="3600" dirty="0">
                <a:latin typeface="Avenir Book" panose="02000503020000020003"/>
              </a:rPr>
              <a:t>Finding Resistance Example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15</a:t>
            </a:fld>
            <a:endParaRPr lang="en"/>
          </a:p>
        </p:txBody>
      </p:sp>
      <p:pic>
        <p:nvPicPr>
          <p:cNvPr id="13314" name="Picture 2">
            <a:extLst>
              <a:ext uri="{FF2B5EF4-FFF2-40B4-BE49-F238E27FC236}">
                <a16:creationId xmlns:a16="http://schemas.microsoft.com/office/drawing/2014/main" id="{8FE8C8D1-02E5-071F-4BD9-D22CF71F8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379" y="1206567"/>
            <a:ext cx="10683167" cy="5239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5020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de-DE" sz="3600" dirty="0">
                <a:latin typeface="Avenir Book" panose="02000503020000020003"/>
              </a:rPr>
              <a:t>Test Skills - Problem 1 </a:t>
            </a: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16</a:t>
            </a:fld>
            <a:endParaRPr lang="en"/>
          </a:p>
        </p:txBody>
      </p:sp>
      <p:pic>
        <p:nvPicPr>
          <p:cNvPr id="15362" name="Picture 2">
            <a:extLst>
              <a:ext uri="{FF2B5EF4-FFF2-40B4-BE49-F238E27FC236}">
                <a16:creationId xmlns:a16="http://schemas.microsoft.com/office/drawing/2014/main" id="{D9340BFF-9656-EA40-E920-8DBEEBAF80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742" y="1527969"/>
            <a:ext cx="10888515" cy="4594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8920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655678"/>
          </a:xfrm>
        </p:spPr>
        <p:txBody>
          <a:bodyPr/>
          <a:lstStyle/>
          <a:p>
            <a:r>
              <a:rPr lang="de-DE" sz="3600" dirty="0">
                <a:latin typeface="Avenir Book" panose="02000503020000020003"/>
              </a:rPr>
              <a:t>Test Skills - Problem 2 </a:t>
            </a: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17</a:t>
            </a:fld>
            <a:endParaRPr lang="en"/>
          </a:p>
        </p:txBody>
      </p:sp>
      <p:pic>
        <p:nvPicPr>
          <p:cNvPr id="17410" name="Picture 2">
            <a:extLst>
              <a:ext uri="{FF2B5EF4-FFF2-40B4-BE49-F238E27FC236}">
                <a16:creationId xmlns:a16="http://schemas.microsoft.com/office/drawing/2014/main" id="{41B1F175-47B1-13B7-2B51-D7FDFF009C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9676" y="1616489"/>
            <a:ext cx="10855362" cy="43214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4956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AC and DC voltage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18</a:t>
            </a:fld>
            <a:endParaRPr lang="en"/>
          </a:p>
        </p:txBody>
      </p:sp>
      <p:pic>
        <p:nvPicPr>
          <p:cNvPr id="4102" name="Picture 6">
            <a:extLst>
              <a:ext uri="{FF2B5EF4-FFF2-40B4-BE49-F238E27FC236}">
                <a16:creationId xmlns:a16="http://schemas.microsoft.com/office/drawing/2014/main" id="{DD9FE062-5E0A-A80A-DD41-E21DD0B0742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8697"/>
          <a:stretch/>
        </p:blipFill>
        <p:spPr bwMode="auto">
          <a:xfrm>
            <a:off x="563666" y="1460906"/>
            <a:ext cx="11120979" cy="4872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99918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AC and DC current</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19</a:t>
            </a:fld>
            <a:endParaRPr lang="en"/>
          </a:p>
        </p:txBody>
      </p:sp>
      <p:pic>
        <p:nvPicPr>
          <p:cNvPr id="5124" name="Picture 4" descr="Alternating Current Diagram">
            <a:extLst>
              <a:ext uri="{FF2B5EF4-FFF2-40B4-BE49-F238E27FC236}">
                <a16:creationId xmlns:a16="http://schemas.microsoft.com/office/drawing/2014/main" id="{5CF27DBD-6B36-E0C9-110E-74AFE59E823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6402"/>
          <a:stretch/>
        </p:blipFill>
        <p:spPr bwMode="auto">
          <a:xfrm>
            <a:off x="820168" y="1317975"/>
            <a:ext cx="10606513" cy="48570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1804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a:t>
            </a:fld>
            <a:endParaRPr lang="en"/>
          </a:p>
        </p:txBody>
      </p:sp>
      <p:sp>
        <p:nvSpPr>
          <p:cNvPr id="6" name="Rectangle: Rounded Corners 5">
            <a:extLst>
              <a:ext uri="{FF2B5EF4-FFF2-40B4-BE49-F238E27FC236}">
                <a16:creationId xmlns:a16="http://schemas.microsoft.com/office/drawing/2014/main" id="{D1F58D2B-C774-FF75-4C27-1B338C32DEAB}"/>
              </a:ext>
            </a:extLst>
          </p:cNvPr>
          <p:cNvSpPr/>
          <p:nvPr/>
        </p:nvSpPr>
        <p:spPr>
          <a:xfrm>
            <a:off x="2191808" y="2852737"/>
            <a:ext cx="8610600" cy="115252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t>Basic Electrical Parameters</a:t>
            </a:r>
            <a:endParaRPr lang="de-DE" sz="4000" dirty="0"/>
          </a:p>
        </p:txBody>
      </p:sp>
    </p:spTree>
    <p:extLst>
      <p:ext uri="{BB962C8B-B14F-4D97-AF65-F5344CB8AC3E}">
        <p14:creationId xmlns:p14="http://schemas.microsoft.com/office/powerpoint/2010/main" val="605686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sz="3600" dirty="0">
                <a:latin typeface="Avenir Book" panose="02000503020000020003"/>
              </a:rPr>
              <a:t>Single Phase and Three Phase Power Supply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20</a:t>
            </a:fld>
            <a:endParaRPr lang="en"/>
          </a:p>
        </p:txBody>
      </p:sp>
      <p:pic>
        <p:nvPicPr>
          <p:cNvPr id="6146" name="Picture 2">
            <a:extLst>
              <a:ext uri="{FF2B5EF4-FFF2-40B4-BE49-F238E27FC236}">
                <a16:creationId xmlns:a16="http://schemas.microsoft.com/office/drawing/2014/main" id="{4B6D6F02-650F-F987-6619-D0FF34123B5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6006" b="660"/>
          <a:stretch/>
        </p:blipFill>
        <p:spPr bwMode="auto">
          <a:xfrm>
            <a:off x="6096000" y="2087880"/>
            <a:ext cx="6035675" cy="29718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a:extLst>
              <a:ext uri="{FF2B5EF4-FFF2-40B4-BE49-F238E27FC236}">
                <a16:creationId xmlns:a16="http://schemas.microsoft.com/office/drawing/2014/main" id="{17CDFC3A-E1E0-69EC-1DCF-C8812AE1F1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7783" b="46661"/>
          <a:stretch/>
        </p:blipFill>
        <p:spPr bwMode="auto">
          <a:xfrm>
            <a:off x="57150" y="2087880"/>
            <a:ext cx="6035675"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502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1035112" y="397675"/>
            <a:ext cx="10521631" cy="931363"/>
          </a:xfrm>
        </p:spPr>
        <p:txBody>
          <a:bodyPr/>
          <a:lstStyle/>
          <a:p>
            <a:r>
              <a:rPr lang="de-DE" sz="3600" dirty="0">
                <a:latin typeface="Avenir Book" panose="02000503020000020003"/>
              </a:rPr>
              <a:t>Single Phase Distributio</a:t>
            </a:r>
            <a:r>
              <a:rPr lang="de-DE" dirty="0">
                <a:latin typeface="Avenir Book" panose="02000503020000020003"/>
              </a:rPr>
              <a:t>n Box </a:t>
            </a:r>
            <a:r>
              <a:rPr lang="de-DE" dirty="0" err="1">
                <a:latin typeface="Avenir Book" panose="02000503020000020003"/>
              </a:rPr>
              <a:t>Wiring</a:t>
            </a:r>
            <a:r>
              <a:rPr lang="de-DE" dirty="0">
                <a:latin typeface="Avenir Book" panose="02000503020000020003"/>
              </a:rPr>
              <a:t> and Connection Procederes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21</a:t>
            </a:fld>
            <a:endParaRPr lang="en"/>
          </a:p>
        </p:txBody>
      </p:sp>
      <p:pic>
        <p:nvPicPr>
          <p:cNvPr id="1026" name="Picture 2" descr="Single Phase Distribution Box (DB) Wiring Diagram and Connection">
            <a:extLst>
              <a:ext uri="{FF2B5EF4-FFF2-40B4-BE49-F238E27FC236}">
                <a16:creationId xmlns:a16="http://schemas.microsoft.com/office/drawing/2014/main" id="{72D26192-9110-C8D6-6D3C-3AF2FD853D9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258" t="10456" r="367" b="4211"/>
          <a:stretch/>
        </p:blipFill>
        <p:spPr bwMode="auto">
          <a:xfrm>
            <a:off x="2803185" y="1355109"/>
            <a:ext cx="6985484" cy="51052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D0E0CD5-F78E-B6BA-0C5C-290992BE0A1B}"/>
              </a:ext>
            </a:extLst>
          </p:cNvPr>
          <p:cNvSpPr txBox="1"/>
          <p:nvPr/>
        </p:nvSpPr>
        <p:spPr>
          <a:xfrm>
            <a:off x="2803185" y="6334780"/>
            <a:ext cx="10358846" cy="523220"/>
          </a:xfrm>
          <a:prstGeom prst="rect">
            <a:avLst/>
          </a:prstGeom>
          <a:noFill/>
        </p:spPr>
        <p:txBody>
          <a:bodyPr wrap="square" rtlCol="0">
            <a:spAutoFit/>
          </a:bodyPr>
          <a:lstStyle/>
          <a:p>
            <a:r>
              <a:rPr lang="en-NP" dirty="0"/>
              <a:t>Click on the link provided to get detailed procedures</a:t>
            </a:r>
          </a:p>
          <a:p>
            <a:r>
              <a:rPr lang="en-US" dirty="0">
                <a:hlinkClick r:id="rId4"/>
              </a:rPr>
              <a:t>https://www.etechnog.com/2023/04/single-phase-distribution-box-db-wiring.html</a:t>
            </a:r>
            <a:r>
              <a:rPr lang="en-US" dirty="0"/>
              <a:t> </a:t>
            </a:r>
            <a:endParaRPr lang="en-NP" dirty="0"/>
          </a:p>
        </p:txBody>
      </p:sp>
    </p:spTree>
    <p:extLst>
      <p:ext uri="{BB962C8B-B14F-4D97-AF65-F5344CB8AC3E}">
        <p14:creationId xmlns:p14="http://schemas.microsoft.com/office/powerpoint/2010/main" val="3232442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89956" y="331410"/>
            <a:ext cx="10521631" cy="1007247"/>
          </a:xfrm>
        </p:spPr>
        <p:txBody>
          <a:bodyPr/>
          <a:lstStyle/>
          <a:p>
            <a:r>
              <a:rPr lang="en-GB" sz="3600" dirty="0">
                <a:latin typeface="Avenir Book" panose="02000503020000020003"/>
              </a:rPr>
              <a:t>Three</a:t>
            </a:r>
            <a:r>
              <a:rPr lang="de-DE" sz="3600" dirty="0">
                <a:latin typeface="Avenir Book" panose="02000503020000020003"/>
              </a:rPr>
              <a:t>  Phase Distributio</a:t>
            </a:r>
            <a:r>
              <a:rPr lang="de-DE" dirty="0">
                <a:latin typeface="Avenir Book" panose="02000503020000020003"/>
              </a:rPr>
              <a:t>n Box </a:t>
            </a:r>
            <a:r>
              <a:rPr lang="de-DE" dirty="0" err="1">
                <a:latin typeface="Avenir Book" panose="02000503020000020003"/>
              </a:rPr>
              <a:t>Wiring</a:t>
            </a:r>
            <a:r>
              <a:rPr lang="de-DE" dirty="0">
                <a:latin typeface="Avenir Book" panose="02000503020000020003"/>
              </a:rPr>
              <a:t> and Connection </a:t>
            </a:r>
            <a:r>
              <a:rPr lang="en-GB" dirty="0">
                <a:latin typeface="Avenir Book" panose="02000503020000020003"/>
              </a:rPr>
              <a:t>Procedures</a:t>
            </a:r>
            <a:r>
              <a:rPr lang="de-DE" dirty="0">
                <a:latin typeface="Avenir Book" panose="02000503020000020003"/>
              </a:rPr>
              <a:t>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22</a:t>
            </a:fld>
            <a:endParaRPr lang="en"/>
          </a:p>
        </p:txBody>
      </p:sp>
      <p:pic>
        <p:nvPicPr>
          <p:cNvPr id="3074" name="Picture 2" descr="Three(3) Phase Distribution Board Wiring Diagram and Connection Procedure">
            <a:extLst>
              <a:ext uri="{FF2B5EF4-FFF2-40B4-BE49-F238E27FC236}">
                <a16:creationId xmlns:a16="http://schemas.microsoft.com/office/drawing/2014/main" id="{B857C705-94A2-C85A-91ED-D71321ED3E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381"/>
          <a:stretch/>
        </p:blipFill>
        <p:spPr bwMode="auto">
          <a:xfrm>
            <a:off x="3415765" y="1281970"/>
            <a:ext cx="5536324" cy="49263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751DE09-3F1E-2250-0232-C2E729F99D71}"/>
              </a:ext>
            </a:extLst>
          </p:cNvPr>
          <p:cNvSpPr txBox="1"/>
          <p:nvPr/>
        </p:nvSpPr>
        <p:spPr>
          <a:xfrm>
            <a:off x="3415765" y="6292725"/>
            <a:ext cx="8660674" cy="738664"/>
          </a:xfrm>
          <a:prstGeom prst="rect">
            <a:avLst/>
          </a:prstGeom>
          <a:noFill/>
        </p:spPr>
        <p:txBody>
          <a:bodyPr wrap="square" rtlCol="0">
            <a:spAutoFit/>
          </a:bodyPr>
          <a:lstStyle/>
          <a:p>
            <a:r>
              <a:rPr lang="en-NP" dirty="0"/>
              <a:t>Click on the link provided to get detailed procedures</a:t>
            </a:r>
          </a:p>
          <a:p>
            <a:r>
              <a:rPr lang="en-US" dirty="0">
                <a:hlinkClick r:id="rId4"/>
              </a:rPr>
              <a:t>https://www.etechnog.com/2023/04/three3-phase-distribution-board-wiring.html</a:t>
            </a:r>
            <a:r>
              <a:rPr lang="en-US" dirty="0"/>
              <a:t> </a:t>
            </a:r>
            <a:endParaRPr lang="en-NP" dirty="0"/>
          </a:p>
          <a:p>
            <a:r>
              <a:rPr lang="en-NP" dirty="0"/>
              <a:t> </a:t>
            </a:r>
          </a:p>
        </p:txBody>
      </p:sp>
    </p:spTree>
    <p:extLst>
      <p:ext uri="{BB962C8B-B14F-4D97-AF65-F5344CB8AC3E}">
        <p14:creationId xmlns:p14="http://schemas.microsoft.com/office/powerpoint/2010/main" val="39463951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51333" y="320121"/>
            <a:ext cx="10521631" cy="1007247"/>
          </a:xfrm>
        </p:spPr>
        <p:txBody>
          <a:bodyPr/>
          <a:lstStyle/>
          <a:p>
            <a:r>
              <a:rPr lang="en-GB" sz="3600" dirty="0">
                <a:latin typeface="Avenir Book" panose="02000503020000020003"/>
              </a:rPr>
              <a:t>Three</a:t>
            </a:r>
            <a:r>
              <a:rPr lang="de-DE" sz="3600" dirty="0">
                <a:latin typeface="Avenir Book" panose="02000503020000020003"/>
              </a:rPr>
              <a:t>  Phase Distributio</a:t>
            </a:r>
            <a:r>
              <a:rPr lang="de-DE" dirty="0">
                <a:latin typeface="Avenir Book" panose="02000503020000020003"/>
              </a:rPr>
              <a:t>n Box </a:t>
            </a:r>
            <a:r>
              <a:rPr lang="de-DE" dirty="0" err="1">
                <a:latin typeface="Avenir Book" panose="02000503020000020003"/>
              </a:rPr>
              <a:t>Wiring</a:t>
            </a:r>
            <a:r>
              <a:rPr lang="de-DE" dirty="0">
                <a:latin typeface="Avenir Book" panose="02000503020000020003"/>
              </a:rPr>
              <a:t> and Connection </a:t>
            </a:r>
            <a:r>
              <a:rPr lang="en-GB" dirty="0">
                <a:latin typeface="Avenir Book" panose="02000503020000020003"/>
              </a:rPr>
              <a:t>Procedures</a:t>
            </a:r>
            <a:r>
              <a:rPr lang="de-DE" dirty="0">
                <a:latin typeface="Avenir Book" panose="02000503020000020003"/>
              </a:rPr>
              <a:t>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23</a:t>
            </a:fld>
            <a:endParaRPr lang="en"/>
          </a:p>
        </p:txBody>
      </p:sp>
      <p:pic>
        <p:nvPicPr>
          <p:cNvPr id="3074" name="Picture 2" descr="Three(3) Phase Distribution Board Wiring Diagram and Connection Procedure">
            <a:extLst>
              <a:ext uri="{FF2B5EF4-FFF2-40B4-BE49-F238E27FC236}">
                <a16:creationId xmlns:a16="http://schemas.microsoft.com/office/drawing/2014/main" id="{B857C705-94A2-C85A-91ED-D71321ED3EC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8381"/>
          <a:stretch/>
        </p:blipFill>
        <p:spPr bwMode="auto">
          <a:xfrm>
            <a:off x="3415765" y="1231744"/>
            <a:ext cx="5592768" cy="49765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751DE09-3F1E-2250-0232-C2E729F99D71}"/>
              </a:ext>
            </a:extLst>
          </p:cNvPr>
          <p:cNvSpPr txBox="1"/>
          <p:nvPr/>
        </p:nvSpPr>
        <p:spPr>
          <a:xfrm>
            <a:off x="3415765" y="6292725"/>
            <a:ext cx="8660674" cy="738664"/>
          </a:xfrm>
          <a:prstGeom prst="rect">
            <a:avLst/>
          </a:prstGeom>
          <a:noFill/>
        </p:spPr>
        <p:txBody>
          <a:bodyPr wrap="square" rtlCol="0">
            <a:spAutoFit/>
          </a:bodyPr>
          <a:lstStyle/>
          <a:p>
            <a:r>
              <a:rPr lang="en-NP" dirty="0"/>
              <a:t>Click on the link provided to get detailed procedures</a:t>
            </a:r>
          </a:p>
          <a:p>
            <a:r>
              <a:rPr lang="en-US" dirty="0">
                <a:hlinkClick r:id="rId4"/>
              </a:rPr>
              <a:t>https://www.etechnog.com/2023/04/three3-phase-distribution-board-wiring.html</a:t>
            </a:r>
            <a:r>
              <a:rPr lang="en-US" dirty="0"/>
              <a:t> </a:t>
            </a:r>
            <a:endParaRPr lang="en-NP" dirty="0"/>
          </a:p>
          <a:p>
            <a:r>
              <a:rPr lang="en-NP" dirty="0"/>
              <a:t> </a:t>
            </a:r>
          </a:p>
        </p:txBody>
      </p:sp>
    </p:spTree>
    <p:extLst>
      <p:ext uri="{BB962C8B-B14F-4D97-AF65-F5344CB8AC3E}">
        <p14:creationId xmlns:p14="http://schemas.microsoft.com/office/powerpoint/2010/main" val="15208251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Understanding Off Grid Solar System Working Principle - Energy Theory">
            <a:extLst>
              <a:ext uri="{FF2B5EF4-FFF2-40B4-BE49-F238E27FC236}">
                <a16:creationId xmlns:a16="http://schemas.microsoft.com/office/drawing/2014/main" id="{75E6CF21-83B9-1731-7B62-B5AF22E6101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5764"/>
          <a:stretch/>
        </p:blipFill>
        <p:spPr bwMode="auto">
          <a:xfrm>
            <a:off x="967379" y="579894"/>
            <a:ext cx="10047014" cy="631197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DC Power Supply</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24</a:t>
            </a:fld>
            <a:endParaRPr lang="en"/>
          </a:p>
        </p:txBody>
      </p:sp>
    </p:spTree>
    <p:extLst>
      <p:ext uri="{BB962C8B-B14F-4D97-AF65-F5344CB8AC3E}">
        <p14:creationId xmlns:p14="http://schemas.microsoft.com/office/powerpoint/2010/main" val="698105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EA3F373-E5C9-04CE-86A5-94FD493334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6400" y="-2839"/>
            <a:ext cx="7603066" cy="6736316"/>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AC Power Supply</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25</a:t>
            </a:fld>
            <a:endParaRPr lang="en"/>
          </a:p>
        </p:txBody>
      </p:sp>
    </p:spTree>
    <p:extLst>
      <p:ext uri="{BB962C8B-B14F-4D97-AF65-F5344CB8AC3E}">
        <p14:creationId xmlns:p14="http://schemas.microsoft.com/office/powerpoint/2010/main" val="13571820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Bypass diode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26</a:t>
            </a:fld>
            <a:endParaRPr lang="en"/>
          </a:p>
        </p:txBody>
      </p:sp>
      <p:pic>
        <p:nvPicPr>
          <p:cNvPr id="2050" name="Picture 2" descr="Energies | Free Full-Text | A Comprehensive Review on Bypass Diode ...">
            <a:extLst>
              <a:ext uri="{FF2B5EF4-FFF2-40B4-BE49-F238E27FC236}">
                <a16:creationId xmlns:a16="http://schemas.microsoft.com/office/drawing/2014/main" id="{D57B9897-A9ED-D728-B816-5E125FE613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7166" y="1369025"/>
            <a:ext cx="9974535" cy="5217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652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Bypass and Blocking diode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27</a:t>
            </a:fld>
            <a:endParaRPr lang="en"/>
          </a:p>
        </p:txBody>
      </p:sp>
      <p:pic>
        <p:nvPicPr>
          <p:cNvPr id="2" name="Picture 1">
            <a:extLst>
              <a:ext uri="{FF2B5EF4-FFF2-40B4-BE49-F238E27FC236}">
                <a16:creationId xmlns:a16="http://schemas.microsoft.com/office/drawing/2014/main" id="{C165DF7B-F1EB-670A-AD72-3ABC0CA83DF9}"/>
              </a:ext>
            </a:extLst>
          </p:cNvPr>
          <p:cNvPicPr>
            <a:picLocks noChangeAspect="1"/>
          </p:cNvPicPr>
          <p:nvPr/>
        </p:nvPicPr>
        <p:blipFill>
          <a:blip r:embed="rId3"/>
          <a:stretch>
            <a:fillRect/>
          </a:stretch>
        </p:blipFill>
        <p:spPr>
          <a:xfrm>
            <a:off x="5053698" y="85725"/>
            <a:ext cx="6523254" cy="6858000"/>
          </a:xfrm>
          <a:prstGeom prst="rect">
            <a:avLst/>
          </a:prstGeom>
        </p:spPr>
      </p:pic>
    </p:spTree>
    <p:extLst>
      <p:ext uri="{BB962C8B-B14F-4D97-AF65-F5344CB8AC3E}">
        <p14:creationId xmlns:p14="http://schemas.microsoft.com/office/powerpoint/2010/main" val="12860352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28</a:t>
            </a:fld>
            <a:endParaRPr lang="en"/>
          </a:p>
        </p:txBody>
      </p:sp>
      <p:sp>
        <p:nvSpPr>
          <p:cNvPr id="6" name="Rectangle: Rounded Corners 5">
            <a:extLst>
              <a:ext uri="{FF2B5EF4-FFF2-40B4-BE49-F238E27FC236}">
                <a16:creationId xmlns:a16="http://schemas.microsoft.com/office/drawing/2014/main" id="{D1F58D2B-C774-FF75-4C27-1B338C32DEAB}"/>
              </a:ext>
            </a:extLst>
          </p:cNvPr>
          <p:cNvSpPr/>
          <p:nvPr/>
        </p:nvSpPr>
        <p:spPr>
          <a:xfrm>
            <a:off x="982662" y="2852737"/>
            <a:ext cx="10226675" cy="115252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dirty="0"/>
              <a:t>Electrical Connections: Series and Parallel</a:t>
            </a:r>
            <a:endParaRPr lang="de-DE" sz="4000" dirty="0"/>
          </a:p>
        </p:txBody>
      </p:sp>
    </p:spTree>
    <p:extLst>
      <p:ext uri="{BB962C8B-B14F-4D97-AF65-F5344CB8AC3E}">
        <p14:creationId xmlns:p14="http://schemas.microsoft.com/office/powerpoint/2010/main" val="2603004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Series and Parallel Connection</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29</a:t>
            </a:fld>
            <a:endParaRPr lang="en"/>
          </a:p>
        </p:txBody>
      </p:sp>
      <p:pic>
        <p:nvPicPr>
          <p:cNvPr id="1028" name="Picture 4" descr="Wiring Parallel Vs Series">
            <a:extLst>
              <a:ext uri="{FF2B5EF4-FFF2-40B4-BE49-F238E27FC236}">
                <a16:creationId xmlns:a16="http://schemas.microsoft.com/office/drawing/2014/main" id="{B51B9F76-2BF6-B4EF-8556-A82D0D41B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644" y="1062185"/>
            <a:ext cx="10071100" cy="5664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812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3</a:t>
            </a:fld>
            <a:endParaRPr lang="en"/>
          </a:p>
        </p:txBody>
      </p:sp>
      <p:grpSp>
        <p:nvGrpSpPr>
          <p:cNvPr id="2" name="Group 1">
            <a:extLst>
              <a:ext uri="{FF2B5EF4-FFF2-40B4-BE49-F238E27FC236}">
                <a16:creationId xmlns:a16="http://schemas.microsoft.com/office/drawing/2014/main" id="{DEAFDC7A-588E-9BA9-741C-16088878DCFD}"/>
              </a:ext>
            </a:extLst>
          </p:cNvPr>
          <p:cNvGrpSpPr/>
          <p:nvPr/>
        </p:nvGrpSpPr>
        <p:grpSpPr>
          <a:xfrm>
            <a:off x="1066800" y="1800226"/>
            <a:ext cx="10058400" cy="3390899"/>
            <a:chOff x="0" y="0"/>
            <a:chExt cx="6087242" cy="1744345"/>
          </a:xfrm>
        </p:grpSpPr>
        <p:pic>
          <p:nvPicPr>
            <p:cNvPr id="3" name="Picture 2">
              <a:extLst>
                <a:ext uri="{FF2B5EF4-FFF2-40B4-BE49-F238E27FC236}">
                  <a16:creationId xmlns:a16="http://schemas.microsoft.com/office/drawing/2014/main" id="{40088555-EA3D-0C62-71A7-B87984063B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3090545" cy="1717040"/>
            </a:xfrm>
            <a:prstGeom prst="rect">
              <a:avLst/>
            </a:prstGeom>
            <a:noFill/>
            <a:ln>
              <a:noFill/>
            </a:ln>
          </p:spPr>
        </p:pic>
        <p:pic>
          <p:nvPicPr>
            <p:cNvPr id="5" name="Picture 4">
              <a:extLst>
                <a:ext uri="{FF2B5EF4-FFF2-40B4-BE49-F238E27FC236}">
                  <a16:creationId xmlns:a16="http://schemas.microsoft.com/office/drawing/2014/main" id="{AE3CBF71-8F7B-BEA0-30F6-D8C4D12ACEC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91947" y="0"/>
              <a:ext cx="2995295" cy="1744345"/>
            </a:xfrm>
            <a:prstGeom prst="rect">
              <a:avLst/>
            </a:prstGeom>
            <a:noFill/>
            <a:ln>
              <a:noFill/>
            </a:ln>
          </p:spPr>
        </p:pic>
      </p:grpSp>
      <p:sp>
        <p:nvSpPr>
          <p:cNvPr id="7" name="Title 2">
            <a:extLst>
              <a:ext uri="{FF2B5EF4-FFF2-40B4-BE49-F238E27FC236}">
                <a16:creationId xmlns:a16="http://schemas.microsoft.com/office/drawing/2014/main" id="{DBD58659-0993-165B-AA46-6679D8561C16}"/>
              </a:ext>
            </a:extLst>
          </p:cNvPr>
          <p:cNvSpPr>
            <a:spLocks noGrp="1"/>
          </p:cNvSpPr>
          <p:nvPr>
            <p:ph type="title"/>
          </p:nvPr>
        </p:nvSpPr>
        <p:spPr>
          <a:xfrm>
            <a:off x="967379" y="411122"/>
            <a:ext cx="11224621" cy="818964"/>
          </a:xfrm>
        </p:spPr>
        <p:txBody>
          <a:bodyPr/>
          <a:lstStyle/>
          <a:p>
            <a:r>
              <a:rPr lang="en-US" sz="3600" dirty="0">
                <a:latin typeface="Avenir Book" panose="02000503020000020003"/>
              </a:rPr>
              <a:t>Basics of Electricity- Voltage, Current &amp; Resistance </a:t>
            </a:r>
            <a:endParaRPr lang="de-DE" sz="3600" dirty="0">
              <a:latin typeface="Avenir Book" panose="02000503020000020003"/>
            </a:endParaRPr>
          </a:p>
        </p:txBody>
      </p:sp>
    </p:spTree>
    <p:extLst>
      <p:ext uri="{BB962C8B-B14F-4D97-AF65-F5344CB8AC3E}">
        <p14:creationId xmlns:p14="http://schemas.microsoft.com/office/powerpoint/2010/main" val="989151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Series and Parallel Connection</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30</a:t>
            </a:fld>
            <a:endParaRPr lang="en"/>
          </a:p>
        </p:txBody>
      </p:sp>
      <p:pic>
        <p:nvPicPr>
          <p:cNvPr id="1026" name="Picture 2" descr="5 Differences between Series and Parallel Circuits [Important Question ...">
            <a:extLst>
              <a:ext uri="{FF2B5EF4-FFF2-40B4-BE49-F238E27FC236}">
                <a16:creationId xmlns:a16="http://schemas.microsoft.com/office/drawing/2014/main" id="{F28FB983-249C-FF72-A68F-DEB0B6EDD04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95" r="1012"/>
          <a:stretch/>
        </p:blipFill>
        <p:spPr bwMode="auto">
          <a:xfrm>
            <a:off x="986366" y="1003297"/>
            <a:ext cx="10176934" cy="5782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1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Series and Parallel Connection</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31</a:t>
            </a:fld>
            <a:endParaRPr lang="en"/>
          </a:p>
        </p:txBody>
      </p:sp>
      <p:pic>
        <p:nvPicPr>
          <p:cNvPr id="5" name="Picture 4">
            <a:extLst>
              <a:ext uri="{FF2B5EF4-FFF2-40B4-BE49-F238E27FC236}">
                <a16:creationId xmlns:a16="http://schemas.microsoft.com/office/drawing/2014/main" id="{BC09A371-E7CF-195F-E3D1-D91475D45B35}"/>
              </a:ext>
            </a:extLst>
          </p:cNvPr>
          <p:cNvPicPr>
            <a:picLocks noChangeAspect="1"/>
          </p:cNvPicPr>
          <p:nvPr/>
        </p:nvPicPr>
        <p:blipFill rotWithShape="1">
          <a:blip r:embed="rId3"/>
          <a:srcRect b="53148"/>
          <a:stretch/>
        </p:blipFill>
        <p:spPr>
          <a:xfrm>
            <a:off x="349572" y="1793874"/>
            <a:ext cx="6349146" cy="3787775"/>
          </a:xfrm>
          <a:prstGeom prst="rect">
            <a:avLst/>
          </a:prstGeom>
        </p:spPr>
      </p:pic>
      <p:pic>
        <p:nvPicPr>
          <p:cNvPr id="6" name="Picture 5">
            <a:extLst>
              <a:ext uri="{FF2B5EF4-FFF2-40B4-BE49-F238E27FC236}">
                <a16:creationId xmlns:a16="http://schemas.microsoft.com/office/drawing/2014/main" id="{B00FE82B-FD8D-FE11-ABF2-7AD4084E0890}"/>
              </a:ext>
            </a:extLst>
          </p:cNvPr>
          <p:cNvPicPr>
            <a:picLocks noChangeAspect="1"/>
          </p:cNvPicPr>
          <p:nvPr/>
        </p:nvPicPr>
        <p:blipFill rotWithShape="1">
          <a:blip r:embed="rId3"/>
          <a:srcRect l="11423" t="47037" r="16013" b="7408"/>
          <a:stretch/>
        </p:blipFill>
        <p:spPr>
          <a:xfrm>
            <a:off x="6991351" y="1833932"/>
            <a:ext cx="4688160" cy="3747717"/>
          </a:xfrm>
          <a:prstGeom prst="rect">
            <a:avLst/>
          </a:prstGeom>
        </p:spPr>
      </p:pic>
      <p:pic>
        <p:nvPicPr>
          <p:cNvPr id="7" name="Picture 6">
            <a:extLst>
              <a:ext uri="{FF2B5EF4-FFF2-40B4-BE49-F238E27FC236}">
                <a16:creationId xmlns:a16="http://schemas.microsoft.com/office/drawing/2014/main" id="{54DB18BD-8D1C-DBCF-2816-A281AC930DA4}"/>
              </a:ext>
            </a:extLst>
          </p:cNvPr>
          <p:cNvPicPr>
            <a:picLocks noChangeAspect="1"/>
          </p:cNvPicPr>
          <p:nvPr/>
        </p:nvPicPr>
        <p:blipFill rotWithShape="1">
          <a:blip r:embed="rId3"/>
          <a:srcRect t="91782"/>
          <a:stretch/>
        </p:blipFill>
        <p:spPr>
          <a:xfrm>
            <a:off x="2620696" y="5858838"/>
            <a:ext cx="6950607" cy="727335"/>
          </a:xfrm>
          <a:prstGeom prst="rect">
            <a:avLst/>
          </a:prstGeom>
        </p:spPr>
      </p:pic>
    </p:spTree>
    <p:extLst>
      <p:ext uri="{BB962C8B-B14F-4D97-AF65-F5344CB8AC3E}">
        <p14:creationId xmlns:p14="http://schemas.microsoft.com/office/powerpoint/2010/main" val="6059266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Continuity Test</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32</a:t>
            </a:fld>
            <a:endParaRPr lang="en"/>
          </a:p>
        </p:txBody>
      </p:sp>
      <p:pic>
        <p:nvPicPr>
          <p:cNvPr id="2" name="Picture 1">
            <a:extLst>
              <a:ext uri="{FF2B5EF4-FFF2-40B4-BE49-F238E27FC236}">
                <a16:creationId xmlns:a16="http://schemas.microsoft.com/office/drawing/2014/main" id="{6B073AB6-E825-B1C2-74FB-44596434E291}"/>
              </a:ext>
            </a:extLst>
          </p:cNvPr>
          <p:cNvPicPr>
            <a:picLocks noChangeAspect="1"/>
          </p:cNvPicPr>
          <p:nvPr/>
        </p:nvPicPr>
        <p:blipFill>
          <a:blip r:embed="rId3"/>
          <a:stretch>
            <a:fillRect/>
          </a:stretch>
        </p:blipFill>
        <p:spPr>
          <a:xfrm>
            <a:off x="347662" y="1812132"/>
            <a:ext cx="5466269" cy="2967037"/>
          </a:xfrm>
          <a:prstGeom prst="rect">
            <a:avLst/>
          </a:prstGeom>
        </p:spPr>
      </p:pic>
      <p:pic>
        <p:nvPicPr>
          <p:cNvPr id="1026" name="Picture 2" descr="Continuity test mode">
            <a:extLst>
              <a:ext uri="{FF2B5EF4-FFF2-40B4-BE49-F238E27FC236}">
                <a16:creationId xmlns:a16="http://schemas.microsoft.com/office/drawing/2014/main" id="{CD4573BD-0369-D40E-0954-3948AB9FD25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96380" y="1562100"/>
            <a:ext cx="5481269" cy="3217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89859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Earth Resistance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33</a:t>
            </a:fld>
            <a:endParaRPr lang="en"/>
          </a:p>
        </p:txBody>
      </p:sp>
      <p:pic>
        <p:nvPicPr>
          <p:cNvPr id="2050" name="Picture 2" descr="Principle of Earth Resistivity measurements – Earth Express">
            <a:extLst>
              <a:ext uri="{FF2B5EF4-FFF2-40B4-BE49-F238E27FC236}">
                <a16:creationId xmlns:a16="http://schemas.microsoft.com/office/drawing/2014/main" id="{9526B623-6C4E-2035-38C4-1BF5891420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9225" y="1441412"/>
            <a:ext cx="8715375" cy="493223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57EE7BE-A828-5C41-77F5-991D863EB303}"/>
              </a:ext>
            </a:extLst>
          </p:cNvPr>
          <p:cNvSpPr txBox="1"/>
          <p:nvPr/>
        </p:nvSpPr>
        <p:spPr>
          <a:xfrm>
            <a:off x="6944741" y="4664686"/>
            <a:ext cx="989584" cy="304800"/>
          </a:xfrm>
          <a:prstGeom prst="rect">
            <a:avLst/>
          </a:prstGeom>
          <a:noFill/>
        </p:spPr>
        <p:txBody>
          <a:bodyPr wrap="square" rtlCol="0">
            <a:spAutoFit/>
          </a:bodyPr>
          <a:lstStyle/>
          <a:p>
            <a:pPr algn="ctr"/>
            <a:r>
              <a:rPr lang="en-US" dirty="0"/>
              <a:t>5 ~ 10 m</a:t>
            </a:r>
            <a:endParaRPr lang="de-DE" dirty="0"/>
          </a:p>
        </p:txBody>
      </p:sp>
      <p:sp>
        <p:nvSpPr>
          <p:cNvPr id="5" name="TextBox 4">
            <a:extLst>
              <a:ext uri="{FF2B5EF4-FFF2-40B4-BE49-F238E27FC236}">
                <a16:creationId xmlns:a16="http://schemas.microsoft.com/office/drawing/2014/main" id="{8873E917-7305-124F-80E6-2880F004C4AD}"/>
              </a:ext>
            </a:extLst>
          </p:cNvPr>
          <p:cNvSpPr txBox="1"/>
          <p:nvPr/>
        </p:nvSpPr>
        <p:spPr>
          <a:xfrm>
            <a:off x="7763891" y="4673235"/>
            <a:ext cx="989584" cy="304800"/>
          </a:xfrm>
          <a:prstGeom prst="rect">
            <a:avLst/>
          </a:prstGeom>
          <a:noFill/>
        </p:spPr>
        <p:txBody>
          <a:bodyPr wrap="square" rtlCol="0">
            <a:spAutoFit/>
          </a:bodyPr>
          <a:lstStyle/>
          <a:p>
            <a:pPr algn="ctr"/>
            <a:r>
              <a:rPr lang="en-US" dirty="0"/>
              <a:t>5 ~ 10 m</a:t>
            </a:r>
            <a:endParaRPr lang="de-DE" dirty="0"/>
          </a:p>
        </p:txBody>
      </p:sp>
      <p:sp>
        <p:nvSpPr>
          <p:cNvPr id="6" name="TextBox 5">
            <a:extLst>
              <a:ext uri="{FF2B5EF4-FFF2-40B4-BE49-F238E27FC236}">
                <a16:creationId xmlns:a16="http://schemas.microsoft.com/office/drawing/2014/main" id="{2A6597F8-0FDF-AB4E-CB90-E34283A7791F}"/>
              </a:ext>
            </a:extLst>
          </p:cNvPr>
          <p:cNvSpPr txBox="1"/>
          <p:nvPr/>
        </p:nvSpPr>
        <p:spPr>
          <a:xfrm>
            <a:off x="10008675" y="4393422"/>
            <a:ext cx="1953469" cy="307777"/>
          </a:xfrm>
          <a:prstGeom prst="rect">
            <a:avLst/>
          </a:prstGeom>
          <a:noFill/>
        </p:spPr>
        <p:txBody>
          <a:bodyPr wrap="square" rtlCol="0">
            <a:spAutoFit/>
          </a:bodyPr>
          <a:lstStyle/>
          <a:p>
            <a:pPr algn="ctr"/>
            <a:r>
              <a:rPr lang="en-US" dirty="0"/>
              <a:t>Auxiliary Earth Spike</a:t>
            </a:r>
            <a:endParaRPr lang="de-DE" dirty="0"/>
          </a:p>
        </p:txBody>
      </p:sp>
      <p:sp>
        <p:nvSpPr>
          <p:cNvPr id="7" name="TextBox 6">
            <a:extLst>
              <a:ext uri="{FF2B5EF4-FFF2-40B4-BE49-F238E27FC236}">
                <a16:creationId xmlns:a16="http://schemas.microsoft.com/office/drawing/2014/main" id="{B65CA258-D176-8284-22C0-85F1B883B1D3}"/>
              </a:ext>
            </a:extLst>
          </p:cNvPr>
          <p:cNvSpPr txBox="1"/>
          <p:nvPr/>
        </p:nvSpPr>
        <p:spPr>
          <a:xfrm>
            <a:off x="4835757" y="4931948"/>
            <a:ext cx="1953469" cy="523220"/>
          </a:xfrm>
          <a:prstGeom prst="rect">
            <a:avLst/>
          </a:prstGeom>
          <a:noFill/>
        </p:spPr>
        <p:txBody>
          <a:bodyPr wrap="square" rtlCol="0">
            <a:spAutoFit/>
          </a:bodyPr>
          <a:lstStyle/>
          <a:p>
            <a:pPr algn="ctr"/>
            <a:r>
              <a:rPr lang="en-US" dirty="0"/>
              <a:t>Earthed Electrode under Test</a:t>
            </a:r>
            <a:endParaRPr lang="de-DE" dirty="0"/>
          </a:p>
        </p:txBody>
      </p:sp>
      <p:cxnSp>
        <p:nvCxnSpPr>
          <p:cNvPr id="9" name="Straight Arrow Connector 8">
            <a:extLst>
              <a:ext uri="{FF2B5EF4-FFF2-40B4-BE49-F238E27FC236}">
                <a16:creationId xmlns:a16="http://schemas.microsoft.com/office/drawing/2014/main" id="{FF2CFCAF-DAD7-2A77-8EA6-914D2730C3DD}"/>
              </a:ext>
            </a:extLst>
          </p:cNvPr>
          <p:cNvCxnSpPr>
            <a:cxnSpLocks/>
          </p:cNvCxnSpPr>
          <p:nvPr/>
        </p:nvCxnSpPr>
        <p:spPr>
          <a:xfrm flipV="1">
            <a:off x="6096000" y="3370777"/>
            <a:ext cx="819151" cy="15845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FE045F47-B694-C41F-C395-A987B7661D1F}"/>
              </a:ext>
            </a:extLst>
          </p:cNvPr>
          <p:cNvCxnSpPr>
            <a:cxnSpLocks/>
          </p:cNvCxnSpPr>
          <p:nvPr/>
        </p:nvCxnSpPr>
        <p:spPr>
          <a:xfrm flipH="1" flipV="1">
            <a:off x="7799470" y="3429000"/>
            <a:ext cx="3152429" cy="9669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2442F12-2B34-5FF6-E0D7-4F3A6CAA4C21}"/>
              </a:ext>
            </a:extLst>
          </p:cNvPr>
          <p:cNvCxnSpPr>
            <a:cxnSpLocks/>
            <a:stCxn id="6" idx="0"/>
          </p:cNvCxnSpPr>
          <p:nvPr/>
        </p:nvCxnSpPr>
        <p:spPr>
          <a:xfrm flipH="1" flipV="1">
            <a:off x="9434068" y="3445564"/>
            <a:ext cx="1551342" cy="94785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989622DE-6E5D-24B2-63CD-87C60ADB3ED3}"/>
              </a:ext>
            </a:extLst>
          </p:cNvPr>
          <p:cNvCxnSpPr>
            <a:cxnSpLocks/>
            <a:stCxn id="6" idx="0"/>
          </p:cNvCxnSpPr>
          <p:nvPr/>
        </p:nvCxnSpPr>
        <p:spPr>
          <a:xfrm flipH="1" flipV="1">
            <a:off x="8616769" y="3472061"/>
            <a:ext cx="2368641" cy="92136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4071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5387CA8-156D-A317-DBC8-47C3965ECE97}"/>
              </a:ext>
            </a:extLst>
          </p:cNvPr>
          <p:cNvSpPr>
            <a:spLocks noGrp="1"/>
          </p:cNvSpPr>
          <p:nvPr>
            <p:ph sz="quarter" idx="13"/>
          </p:nvPr>
        </p:nvSpPr>
        <p:spPr/>
        <p:txBody>
          <a:bodyPr/>
          <a:lstStyle/>
          <a:p>
            <a:endParaRPr lang="en-US" dirty="0"/>
          </a:p>
        </p:txBody>
      </p:sp>
      <p:sp>
        <p:nvSpPr>
          <p:cNvPr id="3" name="Slide Number Placeholder 2">
            <a:extLst>
              <a:ext uri="{FF2B5EF4-FFF2-40B4-BE49-F238E27FC236}">
                <a16:creationId xmlns:a16="http://schemas.microsoft.com/office/drawing/2014/main" id="{E83CEA13-171B-4F4C-A101-E113EA0E14C4}"/>
              </a:ext>
            </a:extLst>
          </p:cNvPr>
          <p:cNvSpPr>
            <a:spLocks noGrp="1"/>
          </p:cNvSpPr>
          <p:nvPr>
            <p:ph type="sldNum" idx="4294967295"/>
          </p:nvPr>
        </p:nvSpPr>
        <p:spPr>
          <a:xfrm>
            <a:off x="9448800" y="6356350"/>
            <a:ext cx="2743200" cy="366713"/>
          </a:xfrm>
        </p:spPr>
        <p:txBody>
          <a:bodyPr/>
          <a:lstStyle/>
          <a:p>
            <a:fld id="{00000000-1234-1234-1234-123412341234}" type="slidenum">
              <a:rPr lang="en" smtClean="0">
                <a:solidFill>
                  <a:schemeClr val="bg1"/>
                </a:solidFill>
              </a:rPr>
              <a:pPr/>
              <a:t>34</a:t>
            </a:fld>
            <a:endParaRPr lang="en" dirty="0">
              <a:solidFill>
                <a:schemeClr val="bg1"/>
              </a:solidFill>
            </a:endParaRPr>
          </a:p>
        </p:txBody>
      </p:sp>
    </p:spTree>
    <p:extLst>
      <p:ext uri="{BB962C8B-B14F-4D97-AF65-F5344CB8AC3E}">
        <p14:creationId xmlns:p14="http://schemas.microsoft.com/office/powerpoint/2010/main" val="40206440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4</a:t>
            </a:fld>
            <a:endParaRPr lang="en"/>
          </a:p>
        </p:txBody>
      </p:sp>
      <p:sp>
        <p:nvSpPr>
          <p:cNvPr id="7" name="Title 2">
            <a:extLst>
              <a:ext uri="{FF2B5EF4-FFF2-40B4-BE49-F238E27FC236}">
                <a16:creationId xmlns:a16="http://schemas.microsoft.com/office/drawing/2014/main" id="{DBD58659-0993-165B-AA46-6679D8561C16}"/>
              </a:ext>
            </a:extLst>
          </p:cNvPr>
          <p:cNvSpPr>
            <a:spLocks noGrp="1"/>
          </p:cNvSpPr>
          <p:nvPr>
            <p:ph type="title"/>
          </p:nvPr>
        </p:nvSpPr>
        <p:spPr>
          <a:xfrm>
            <a:off x="967379" y="411122"/>
            <a:ext cx="10521631" cy="792068"/>
          </a:xfrm>
        </p:spPr>
        <p:txBody>
          <a:bodyPr/>
          <a:lstStyle/>
          <a:p>
            <a:r>
              <a:rPr lang="en-US" sz="3600" dirty="0">
                <a:latin typeface="Avenir Book" panose="02000503020000020003"/>
              </a:rPr>
              <a:t>Basics of Electricity- Power &amp; Energy </a:t>
            </a:r>
            <a:endParaRPr lang="de-DE" sz="3600" dirty="0">
              <a:latin typeface="Avenir Book" panose="02000503020000020003"/>
            </a:endParaRPr>
          </a:p>
        </p:txBody>
      </p:sp>
      <p:sp>
        <p:nvSpPr>
          <p:cNvPr id="6" name="Rectangle 2">
            <a:extLst>
              <a:ext uri="{FF2B5EF4-FFF2-40B4-BE49-F238E27FC236}">
                <a16:creationId xmlns:a16="http://schemas.microsoft.com/office/drawing/2014/main" id="{9E9F885B-7BC4-D73D-4135-F46D53729978}"/>
              </a:ext>
            </a:extLst>
          </p:cNvPr>
          <p:cNvSpPr>
            <a:spLocks noChangeArrowheads="1"/>
          </p:cNvSpPr>
          <p:nvPr/>
        </p:nvSpPr>
        <p:spPr bwMode="auto">
          <a:xfrm>
            <a:off x="1593313" y="1203190"/>
            <a:ext cx="2710080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NP"/>
          </a:p>
        </p:txBody>
      </p:sp>
      <p:pic>
        <p:nvPicPr>
          <p:cNvPr id="1025" name="Picture 4">
            <a:extLst>
              <a:ext uri="{FF2B5EF4-FFF2-40B4-BE49-F238E27FC236}">
                <a16:creationId xmlns:a16="http://schemas.microsoft.com/office/drawing/2014/main" id="{1182460B-D0FA-3045-69CD-9A1779F00364}"/>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593313" y="1203191"/>
            <a:ext cx="9005373" cy="5053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8696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Ohm’s Law</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5</a:t>
            </a:fld>
            <a:endParaRPr lang="en"/>
          </a:p>
        </p:txBody>
      </p:sp>
      <p:grpSp>
        <p:nvGrpSpPr>
          <p:cNvPr id="2" name="Group 1">
            <a:extLst>
              <a:ext uri="{FF2B5EF4-FFF2-40B4-BE49-F238E27FC236}">
                <a16:creationId xmlns:a16="http://schemas.microsoft.com/office/drawing/2014/main" id="{9C16EB28-CF59-4B6B-E7D2-71760077E6AB}"/>
              </a:ext>
            </a:extLst>
          </p:cNvPr>
          <p:cNvGrpSpPr/>
          <p:nvPr/>
        </p:nvGrpSpPr>
        <p:grpSpPr>
          <a:xfrm>
            <a:off x="1076325" y="1467326"/>
            <a:ext cx="9906000" cy="4854710"/>
            <a:chOff x="643467" y="1400856"/>
            <a:chExt cx="10927504" cy="5343492"/>
          </a:xfrm>
        </p:grpSpPr>
        <p:pic>
          <p:nvPicPr>
            <p:cNvPr id="10" name="Picture 9">
              <a:extLst>
                <a:ext uri="{FF2B5EF4-FFF2-40B4-BE49-F238E27FC236}">
                  <a16:creationId xmlns:a16="http://schemas.microsoft.com/office/drawing/2014/main" id="{D00EF66F-B150-F0F2-D513-E5055C9469ED}"/>
                </a:ext>
              </a:extLst>
            </p:cNvPr>
            <p:cNvPicPr>
              <a:picLocks noChangeAspect="1"/>
            </p:cNvPicPr>
            <p:nvPr/>
          </p:nvPicPr>
          <p:blipFill>
            <a:blip r:embed="rId3"/>
            <a:stretch>
              <a:fillRect/>
            </a:stretch>
          </p:blipFill>
          <p:spPr>
            <a:xfrm>
              <a:off x="643467" y="1438136"/>
              <a:ext cx="5033433" cy="4650892"/>
            </a:xfrm>
            <a:prstGeom prst="rect">
              <a:avLst/>
            </a:prstGeom>
          </p:spPr>
        </p:pic>
        <p:pic>
          <p:nvPicPr>
            <p:cNvPr id="1026" name="Picture 2">
              <a:extLst>
                <a:ext uri="{FF2B5EF4-FFF2-40B4-BE49-F238E27FC236}">
                  <a16:creationId xmlns:a16="http://schemas.microsoft.com/office/drawing/2014/main" id="{15AF05BC-0ABB-0C6D-0C78-D737B0DBA4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479" y="1400856"/>
              <a:ext cx="5343492" cy="534349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63130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Multimeter / Clamp-meter</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6</a:t>
            </a:fld>
            <a:endParaRPr lang="en"/>
          </a:p>
        </p:txBody>
      </p:sp>
      <p:pic>
        <p:nvPicPr>
          <p:cNvPr id="2050" name="Picture 2" descr="Battery Keeps Dying - Page 2">
            <a:extLst>
              <a:ext uri="{FF2B5EF4-FFF2-40B4-BE49-F238E27FC236}">
                <a16:creationId xmlns:a16="http://schemas.microsoft.com/office/drawing/2014/main" id="{28FAE764-1222-85A4-6DE9-DBB1B643A5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7780" y="1203190"/>
            <a:ext cx="4709160" cy="470916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Etekcity Digital Multimeter Amp Volt Clamp Meter Voltage Tester with ...">
            <a:extLst>
              <a:ext uri="{FF2B5EF4-FFF2-40B4-BE49-F238E27FC236}">
                <a16:creationId xmlns:a16="http://schemas.microsoft.com/office/drawing/2014/main" id="{F0F8DB13-C1D4-1163-5452-DCC0CB278E6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2699"/>
          <a:stretch/>
        </p:blipFill>
        <p:spPr bwMode="auto">
          <a:xfrm>
            <a:off x="7122264" y="1431790"/>
            <a:ext cx="3012336" cy="4709160"/>
          </a:xfrm>
          <a:prstGeom prst="rect">
            <a:avLst/>
          </a:prstGeom>
          <a:noFill/>
          <a:extLst>
            <a:ext uri="{909E8E84-426E-40DD-AFC4-6F175D3DCCD1}">
              <a14:hiddenFill xmlns:a14="http://schemas.microsoft.com/office/drawing/2010/main">
                <a:solidFill>
                  <a:srgbClr val="FFFFFF"/>
                </a:solidFill>
              </a14:hiddenFill>
            </a:ext>
          </a:extLst>
        </p:spPr>
      </p:pic>
      <p:sp>
        <p:nvSpPr>
          <p:cNvPr id="7" name="Subtitle 2">
            <a:extLst>
              <a:ext uri="{FF2B5EF4-FFF2-40B4-BE49-F238E27FC236}">
                <a16:creationId xmlns:a16="http://schemas.microsoft.com/office/drawing/2014/main" id="{E55736E8-7263-1EAE-CDD8-007B9D5D7D79}"/>
              </a:ext>
            </a:extLst>
          </p:cNvPr>
          <p:cNvSpPr txBox="1">
            <a:spLocks/>
          </p:cNvSpPr>
          <p:nvPr/>
        </p:nvSpPr>
        <p:spPr>
          <a:xfrm>
            <a:off x="1287780" y="6228233"/>
            <a:ext cx="3882390" cy="65151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400" dirty="0"/>
              <a:t>Multi-meter</a:t>
            </a:r>
            <a:endParaRPr lang="de-DE" sz="2400" dirty="0"/>
          </a:p>
        </p:txBody>
      </p:sp>
      <p:sp>
        <p:nvSpPr>
          <p:cNvPr id="8" name="Subtitle 2">
            <a:extLst>
              <a:ext uri="{FF2B5EF4-FFF2-40B4-BE49-F238E27FC236}">
                <a16:creationId xmlns:a16="http://schemas.microsoft.com/office/drawing/2014/main" id="{3A49A2B0-85D3-7F72-6204-E77D412ED4FA}"/>
              </a:ext>
            </a:extLst>
          </p:cNvPr>
          <p:cNvSpPr txBox="1">
            <a:spLocks/>
          </p:cNvSpPr>
          <p:nvPr/>
        </p:nvSpPr>
        <p:spPr>
          <a:xfrm>
            <a:off x="6366510" y="6228233"/>
            <a:ext cx="3882390" cy="65151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Clamp-meter</a:t>
            </a:r>
            <a:endParaRPr lang="de-DE" dirty="0"/>
          </a:p>
        </p:txBody>
      </p:sp>
    </p:spTree>
    <p:extLst>
      <p:ext uri="{BB962C8B-B14F-4D97-AF65-F5344CB8AC3E}">
        <p14:creationId xmlns:p14="http://schemas.microsoft.com/office/powerpoint/2010/main" val="98085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0521631" cy="792068"/>
          </a:xfrm>
        </p:spPr>
        <p:txBody>
          <a:bodyPr/>
          <a:lstStyle/>
          <a:p>
            <a:r>
              <a:rPr lang="en-US" dirty="0">
                <a:latin typeface="Avenir Book" panose="02000503020000020003"/>
              </a:rPr>
              <a:t>Resistor Color Code Chart</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7</a:t>
            </a:fld>
            <a:endParaRPr lang="en"/>
          </a:p>
        </p:txBody>
      </p:sp>
      <p:pic>
        <p:nvPicPr>
          <p:cNvPr id="1026" name="Picture 2">
            <a:extLst>
              <a:ext uri="{FF2B5EF4-FFF2-40B4-BE49-F238E27FC236}">
                <a16:creationId xmlns:a16="http://schemas.microsoft.com/office/drawing/2014/main" id="{5B5D29AB-F636-D6B8-27AC-FFDB135B4D2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852"/>
          <a:stretch/>
        </p:blipFill>
        <p:spPr bwMode="auto">
          <a:xfrm>
            <a:off x="2137833" y="1012369"/>
            <a:ext cx="7916333" cy="576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660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80" y="411122"/>
            <a:ext cx="10502132" cy="819367"/>
          </a:xfrm>
        </p:spPr>
        <p:txBody>
          <a:bodyPr/>
          <a:lstStyle/>
          <a:p>
            <a:r>
              <a:rPr lang="en-US" dirty="0">
                <a:latin typeface="Avenir Book" panose="02000503020000020003"/>
              </a:rPr>
              <a:t>Ohm’s Law Relationship Between Voltage, Current &amp; Resistance</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8</a:t>
            </a:fld>
            <a:endParaRPr lang="en"/>
          </a:p>
        </p:txBody>
      </p:sp>
      <p:pic>
        <p:nvPicPr>
          <p:cNvPr id="2" name="Picture 2">
            <a:extLst>
              <a:ext uri="{FF2B5EF4-FFF2-40B4-BE49-F238E27FC236}">
                <a16:creationId xmlns:a16="http://schemas.microsoft.com/office/drawing/2014/main" id="{9E2A7EA1-22A9-97B7-FAAC-9394D798DD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1" y="1400787"/>
            <a:ext cx="9755437" cy="50292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A83A702-27C3-FB14-F535-FC34C386D8A2}"/>
              </a:ext>
            </a:extLst>
          </p:cNvPr>
          <p:cNvSpPr txBox="1"/>
          <p:nvPr/>
        </p:nvSpPr>
        <p:spPr>
          <a:xfrm>
            <a:off x="967380" y="6446878"/>
            <a:ext cx="9719671" cy="307777"/>
          </a:xfrm>
          <a:prstGeom prst="rect">
            <a:avLst/>
          </a:prstGeom>
          <a:noFill/>
        </p:spPr>
        <p:txBody>
          <a:bodyPr wrap="square" rtlCol="0">
            <a:spAutoFit/>
          </a:bodyPr>
          <a:lstStyle/>
          <a:p>
            <a:pPr algn="ctr"/>
            <a:r>
              <a:rPr lang="en-US" dirty="0"/>
              <a:t>Source : </a:t>
            </a:r>
            <a:r>
              <a:rPr lang="en-US" dirty="0">
                <a:hlinkClick r:id="rId4"/>
              </a:rPr>
              <a:t>https://theengineeringmindset.com/ohms-law/</a:t>
            </a:r>
            <a:r>
              <a:rPr lang="en-US" dirty="0"/>
              <a:t> </a:t>
            </a:r>
            <a:endParaRPr lang="en-NP" dirty="0"/>
          </a:p>
        </p:txBody>
      </p:sp>
    </p:spTree>
    <p:extLst>
      <p:ext uri="{BB962C8B-B14F-4D97-AF65-F5344CB8AC3E}">
        <p14:creationId xmlns:p14="http://schemas.microsoft.com/office/powerpoint/2010/main" val="3038291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A0238C-8A78-DCE0-1E58-EB0C30EC76DD}"/>
              </a:ext>
            </a:extLst>
          </p:cNvPr>
          <p:cNvSpPr>
            <a:spLocks noGrp="1"/>
          </p:cNvSpPr>
          <p:nvPr>
            <p:ph type="title"/>
          </p:nvPr>
        </p:nvSpPr>
        <p:spPr>
          <a:xfrm>
            <a:off x="967379" y="411122"/>
            <a:ext cx="11224621" cy="941428"/>
          </a:xfrm>
        </p:spPr>
        <p:txBody>
          <a:bodyPr/>
          <a:lstStyle/>
          <a:p>
            <a:r>
              <a:rPr lang="en-US" sz="3600" dirty="0">
                <a:latin typeface="Avenir Book" panose="02000503020000020003"/>
              </a:rPr>
              <a:t>Finding Voltage Example </a:t>
            </a:r>
            <a:endParaRPr lang="de-DE" sz="3600" dirty="0">
              <a:latin typeface="Avenir Book" panose="02000503020000020003"/>
            </a:endParaRPr>
          </a:p>
        </p:txBody>
      </p:sp>
      <p:sp>
        <p:nvSpPr>
          <p:cNvPr id="4" name="Slide Number Placeholder 3">
            <a:extLst>
              <a:ext uri="{FF2B5EF4-FFF2-40B4-BE49-F238E27FC236}">
                <a16:creationId xmlns:a16="http://schemas.microsoft.com/office/drawing/2014/main" id="{03584E47-DB2E-92B5-FD92-089ECB2B1CB3}"/>
              </a:ext>
            </a:extLst>
          </p:cNvPr>
          <p:cNvSpPr>
            <a:spLocks noGrp="1"/>
          </p:cNvSpPr>
          <p:nvPr>
            <p:ph type="sldNum" idx="12"/>
          </p:nvPr>
        </p:nvSpPr>
        <p:spPr/>
        <p:txBody>
          <a:bodyPr/>
          <a:lstStyle/>
          <a:p>
            <a:fld id="{00000000-1234-1234-1234-123412341234}" type="slidenum">
              <a:rPr lang="en" smtClean="0"/>
              <a:pPr/>
              <a:t>9</a:t>
            </a:fld>
            <a:endParaRPr lang="en"/>
          </a:p>
        </p:txBody>
      </p:sp>
      <p:pic>
        <p:nvPicPr>
          <p:cNvPr id="3074" name="Picture 2">
            <a:extLst>
              <a:ext uri="{FF2B5EF4-FFF2-40B4-BE49-F238E27FC236}">
                <a16:creationId xmlns:a16="http://schemas.microsoft.com/office/drawing/2014/main" id="{C4D3C2BE-04B9-975A-BB27-0A19807AC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379" y="1481219"/>
            <a:ext cx="10299999" cy="43890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5250299"/>
      </p:ext>
    </p:extLst>
  </p:cSld>
  <p:clrMapOvr>
    <a:masterClrMapping/>
  </p:clrMapOvr>
</p:sld>
</file>

<file path=ppt/theme/theme1.xml><?xml version="1.0" encoding="utf-8"?>
<a:theme xmlns:a="http://schemas.openxmlformats.org/drawingml/2006/main" name="PRG traning">
  <a:themeElements>
    <a:clrScheme name="Custom 3">
      <a:dk1>
        <a:srgbClr val="1A2E28"/>
      </a:dk1>
      <a:lt1>
        <a:srgbClr val="FFFFFF"/>
      </a:lt1>
      <a:dk2>
        <a:srgbClr val="616361"/>
      </a:dk2>
      <a:lt2>
        <a:srgbClr val="EAEAEA"/>
      </a:lt2>
      <a:accent1>
        <a:srgbClr val="C00000"/>
      </a:accent1>
      <a:accent2>
        <a:srgbClr val="009ECB"/>
      </a:accent2>
      <a:accent3>
        <a:srgbClr val="FFCA00"/>
      </a:accent3>
      <a:accent4>
        <a:srgbClr val="99B0BA"/>
      </a:accent4>
      <a:accent5>
        <a:srgbClr val="5B609D"/>
      </a:accent5>
      <a:accent6>
        <a:srgbClr val="D0ADBB"/>
      </a:accent6>
      <a:hlink>
        <a:srgbClr val="137674"/>
      </a:hlink>
      <a:folHlink>
        <a:srgbClr val="57E3E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Tee theme" id="{58C296C9-93DC-C148-B51B-E7088993A0FD}" vid="{E85FB0E1-B387-E34A-A526-DA4D40BFA7CC}"/>
    </a:ext>
  </a:extLst>
</a:theme>
</file>

<file path=ppt/theme/theme2.xml><?xml version="1.0" encoding="utf-8"?>
<a:theme xmlns:a="http://schemas.openxmlformats.org/drawingml/2006/main" name="Master English">
  <a:themeElements>
    <a:clrScheme name="Benutzerdefiniert 47">
      <a:dk1>
        <a:sysClr val="windowText" lastClr="000000"/>
      </a:dk1>
      <a:lt1>
        <a:sysClr val="window" lastClr="FFFFFF"/>
      </a:lt1>
      <a:dk2>
        <a:srgbClr val="6F6F6F"/>
      </a:dk2>
      <a:lt2>
        <a:srgbClr val="E6E6E6"/>
      </a:lt2>
      <a:accent1>
        <a:srgbClr val="C80F0F"/>
      </a:accent1>
      <a:accent2>
        <a:srgbClr val="89AE10"/>
      </a:accent2>
      <a:accent3>
        <a:srgbClr val="FDC400"/>
      </a:accent3>
      <a:accent4>
        <a:srgbClr val="F8E946"/>
      </a:accent4>
      <a:accent5>
        <a:srgbClr val="0077B2"/>
      </a:accent5>
      <a:accent6>
        <a:srgbClr val="AAAAAA"/>
      </a:accent6>
      <a:hlink>
        <a:srgbClr val="C80F0F"/>
      </a:hlink>
      <a:folHlink>
        <a:srgbClr val="C80F0F"/>
      </a:folHlink>
    </a:clrScheme>
    <a:fontScheme name="Benutzerdefiniert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200" dirty="0" smtClean="0"/>
        </a:defPPr>
      </a:lstStyle>
    </a:txDef>
  </a:objectDefaults>
  <a:extraClrSchemeLst/>
  <a:extLst>
    <a:ext uri="{05A4C25C-085E-4340-85A3-A5531E510DB2}">
      <thm15:themeFamily xmlns:thm15="http://schemas.microsoft.com/office/thememl/2012/main" name="2019 giz_Standard_PPT_Mastervorlagen_en  -  Read-Only" id="{24A46950-2CFF-44A1-864A-3342150CE370}" vid="{C3ABC0C1-9431-41E1-9163-B45A3B1C95A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EF06B06D17ADD45BC48B4C0B7D76816" ma:contentTypeVersion="16" ma:contentTypeDescription="Create a new document." ma:contentTypeScope="" ma:versionID="4354b8776faee5db26afba416f330bed">
  <xsd:schema xmlns:xsd="http://www.w3.org/2001/XMLSchema" xmlns:xs="http://www.w3.org/2001/XMLSchema" xmlns:p="http://schemas.microsoft.com/office/2006/metadata/properties" xmlns:ns2="69c60461-25ce-4eb9-9cab-7f7092488520" xmlns:ns3="6b16e606-b534-4731-97fc-80d7caba92cb" targetNamespace="http://schemas.microsoft.com/office/2006/metadata/properties" ma:root="true" ma:fieldsID="bf9d95a2cc6e85c8272e7978ec21b80c" ns2:_="" ns3:_="">
    <xsd:import namespace="69c60461-25ce-4eb9-9cab-7f7092488520"/>
    <xsd:import namespace="6b16e606-b534-4731-97fc-80d7caba92c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9c60461-25ce-4eb9-9cab-7f70924885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a885938-e8b6-4ee9-9e6f-98c32c3fb0b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6b16e606-b534-4731-97fc-80d7caba92cb"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9f1b01a-df8a-4f59-9455-ecc5efea3a40}" ma:internalName="TaxCatchAll" ma:showField="CatchAllData" ma:web="6b16e606-b534-4731-97fc-80d7caba92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6b16e606-b534-4731-97fc-80d7caba92cb" xsi:nil="true"/>
    <lcf76f155ced4ddcb4097134ff3c332f xmlns="69c60461-25ce-4eb9-9cab-7f7092488520">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900965-059E-4B35-A03C-BDB24B05550B}">
  <ds:schemaRefs>
    <ds:schemaRef ds:uri="69c60461-25ce-4eb9-9cab-7f7092488520"/>
    <ds:schemaRef ds:uri="6b16e606-b534-4731-97fc-80d7caba92c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39B7D24-E3EB-4B70-B1A1-04A723242941}">
  <ds:schemaRefs>
    <ds:schemaRef ds:uri="http://purl.org/dc/elements/1.1/"/>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http://purl.org/dc/dcmitype/"/>
    <ds:schemaRef ds:uri="69c60461-25ce-4eb9-9cab-7f7092488520"/>
    <ds:schemaRef ds:uri="http://schemas.microsoft.com/office/infopath/2007/PartnerControls"/>
    <ds:schemaRef ds:uri="6b16e606-b534-4731-97fc-80d7caba92cb"/>
    <ds:schemaRef ds:uri="http://purl.org/dc/terms/"/>
  </ds:schemaRefs>
</ds:datastoreItem>
</file>

<file path=customXml/itemProps3.xml><?xml version="1.0" encoding="utf-8"?>
<ds:datastoreItem xmlns:ds="http://schemas.openxmlformats.org/officeDocument/2006/customXml" ds:itemID="{7E973405-03CB-4B9C-B63E-F078349BFF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INTee theme</Template>
  <TotalTime>93</TotalTime>
  <Words>752</Words>
  <Application>Microsoft Macintosh PowerPoint</Application>
  <PresentationFormat>Widescreen</PresentationFormat>
  <Paragraphs>129</Paragraphs>
  <Slides>34</Slides>
  <Notes>34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34</vt:i4>
      </vt:variant>
    </vt:vector>
  </HeadingPairs>
  <TitlesOfParts>
    <vt:vector size="45" baseType="lpstr">
      <vt:lpstr>Arial</vt:lpstr>
      <vt:lpstr>Arial Nova</vt:lpstr>
      <vt:lpstr>Avenir Book</vt:lpstr>
      <vt:lpstr>Avenir Book </vt:lpstr>
      <vt:lpstr>Calibri</vt:lpstr>
      <vt:lpstr>Preeti</vt:lpstr>
      <vt:lpstr>Symbol</vt:lpstr>
      <vt:lpstr>Verdana</vt:lpstr>
      <vt:lpstr>Wingdings</vt:lpstr>
      <vt:lpstr>PRG traning</vt:lpstr>
      <vt:lpstr>Master English</vt:lpstr>
      <vt:lpstr>PowerPoint Presentation</vt:lpstr>
      <vt:lpstr>PowerPoint Presentation</vt:lpstr>
      <vt:lpstr>Basics of Electricity- Voltage, Current &amp; Resistance </vt:lpstr>
      <vt:lpstr>Basics of Electricity- Power &amp; Energy </vt:lpstr>
      <vt:lpstr>Ohm’s Law</vt:lpstr>
      <vt:lpstr>Multimeter / Clamp-meter</vt:lpstr>
      <vt:lpstr>Resistor Color Code Chart</vt:lpstr>
      <vt:lpstr>Ohm’s Law Relationship Between Voltage, Current &amp; Resistance</vt:lpstr>
      <vt:lpstr>Finding Voltage Example </vt:lpstr>
      <vt:lpstr>Ohm‘s Law Relationship Current &amp; Voltage</vt:lpstr>
      <vt:lpstr>Finding Current Example </vt:lpstr>
      <vt:lpstr>Ohm‘s Law Relationship Current &amp; Resistance</vt:lpstr>
      <vt:lpstr>Finding Resistance Example </vt:lpstr>
      <vt:lpstr>Finding Resistance Example </vt:lpstr>
      <vt:lpstr>Finding Resistance Example </vt:lpstr>
      <vt:lpstr>Test Skills - Problem 1 </vt:lpstr>
      <vt:lpstr>Test Skills - Problem 2 </vt:lpstr>
      <vt:lpstr>AC and DC voltage</vt:lpstr>
      <vt:lpstr>AC and DC current</vt:lpstr>
      <vt:lpstr>Single Phase and Three Phase Power Supply </vt:lpstr>
      <vt:lpstr>Single Phase Distribution Box Wiring and Connection Procederes </vt:lpstr>
      <vt:lpstr>Three  Phase Distribution Box Wiring and Connection Procedures </vt:lpstr>
      <vt:lpstr>Three  Phase Distribution Box Wiring and Connection Procedures </vt:lpstr>
      <vt:lpstr>DC Power Supply</vt:lpstr>
      <vt:lpstr>AC Power Supply</vt:lpstr>
      <vt:lpstr>Bypass diode</vt:lpstr>
      <vt:lpstr>Bypass and Blocking diode</vt:lpstr>
      <vt:lpstr>PowerPoint Presentation</vt:lpstr>
      <vt:lpstr>Series and Parallel Connection</vt:lpstr>
      <vt:lpstr>Series and Parallel Connection</vt:lpstr>
      <vt:lpstr>Series and Parallel Connection</vt:lpstr>
      <vt:lpstr>Continuity Test</vt:lpstr>
      <vt:lpstr>Earth Resistance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dc:creator>
  <cp:lastModifiedBy>Sadiksha Neupane</cp:lastModifiedBy>
  <cp:revision>196</cp:revision>
  <cp:lastPrinted>2022-05-09T09:28:40Z</cp:lastPrinted>
  <dcterms:created xsi:type="dcterms:W3CDTF">2020-12-09T09:46:02Z</dcterms:created>
  <dcterms:modified xsi:type="dcterms:W3CDTF">2024-10-18T07:20:32Z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0x0101009EF06B06D17ADD45BC48B4C0B7D76816</vt:lpwstr>
  </property>
  <property fmtid="{D5CDD505-2E9C-101B-9397-08002B2CF9AE}" pid="3" name="MediaServiceImageTags">
    <vt:lpwstr/>
  </property>
</Properties>
</file>